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14"/>
  </p:notesMasterIdLst>
  <p:sldIdLst>
    <p:sldId id="256" r:id="rId4"/>
    <p:sldId id="257" r:id="rId5"/>
    <p:sldId id="258" r:id="rId6"/>
    <p:sldId id="259" r:id="rId7"/>
    <p:sldId id="260" r:id="rId8"/>
    <p:sldId id="261" r:id="rId9"/>
    <p:sldId id="262" r:id="rId10"/>
    <p:sldId id="263" r:id="rId11"/>
    <p:sldId id="264" r:id="rId12"/>
    <p:sldId id="265" r:id="rId13"/>
  </p:sldIdLst>
  <p:sldSz cx="10080625" cy="7559675"/>
  <p:notesSz cx="7559675" cy="106918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3" d="100"/>
          <a:sy n="23" d="100"/>
        </p:scale>
        <p:origin x="36" y="33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7" name="PlaceHolder 1"/>
          <p:cNvSpPr>
            <a:spLocks noGrp="1" noRot="1" noChangeAspect="1"/>
          </p:cNvSpPr>
          <p:nvPr>
            <p:ph type="sldImg"/>
          </p:nvPr>
        </p:nvSpPr>
        <p:spPr>
          <a:xfrm>
            <a:off x="216000" y="812520"/>
            <a:ext cx="7127280" cy="4008960"/>
          </a:xfrm>
          <a:prstGeom prst="rect">
            <a:avLst/>
          </a:prstGeom>
        </p:spPr>
        <p:txBody>
          <a:bodyPr lIns="0" tIns="0" rIns="0" bIns="0" anchor="ctr">
            <a:noAutofit/>
          </a:bodyPr>
          <a:lstStyle/>
          <a:p>
            <a:r>
              <a:rPr lang="de-DE" sz="1800" b="0" strike="noStrike" spc="-1">
                <a:solidFill>
                  <a:srgbClr val="000000"/>
                </a:solidFill>
                <a:latin typeface="Arial"/>
              </a:rPr>
              <a:t>Folie mittels Klicken verschieben</a:t>
            </a:r>
          </a:p>
        </p:txBody>
      </p:sp>
      <p:sp>
        <p:nvSpPr>
          <p:cNvPr id="118" name="PlaceHolder 2"/>
          <p:cNvSpPr>
            <a:spLocks noGrp="1"/>
          </p:cNvSpPr>
          <p:nvPr>
            <p:ph type="body"/>
          </p:nvPr>
        </p:nvSpPr>
        <p:spPr>
          <a:xfrm>
            <a:off x="756000" y="5078520"/>
            <a:ext cx="6047640" cy="4811040"/>
          </a:xfrm>
          <a:prstGeom prst="rect">
            <a:avLst/>
          </a:prstGeom>
        </p:spPr>
        <p:txBody>
          <a:bodyPr lIns="0" tIns="0" rIns="0" bIns="0">
            <a:noAutofit/>
          </a:bodyPr>
          <a:lstStyle/>
          <a:p>
            <a:r>
              <a:rPr lang="de-DE" sz="2000" b="0" strike="noStrike" spc="-1">
                <a:latin typeface="Arial"/>
              </a:rPr>
              <a:t>Format der Notizen mittels Klicken bearbeiten</a:t>
            </a:r>
          </a:p>
        </p:txBody>
      </p:sp>
      <p:sp>
        <p:nvSpPr>
          <p:cNvPr id="119" name="PlaceHolder 3"/>
          <p:cNvSpPr>
            <a:spLocks noGrp="1"/>
          </p:cNvSpPr>
          <p:nvPr>
            <p:ph type="hdr"/>
          </p:nvPr>
        </p:nvSpPr>
        <p:spPr>
          <a:xfrm>
            <a:off x="0" y="0"/>
            <a:ext cx="3280680" cy="534240"/>
          </a:xfrm>
          <a:prstGeom prst="rect">
            <a:avLst/>
          </a:prstGeom>
        </p:spPr>
        <p:txBody>
          <a:bodyPr lIns="0" tIns="0" rIns="0" bIns="0">
            <a:noAutofit/>
          </a:bodyPr>
          <a:lstStyle/>
          <a:p>
            <a:r>
              <a:rPr lang="de-DE" sz="1400" b="0" strike="noStrike" spc="-1">
                <a:latin typeface="Times New Roman"/>
              </a:rPr>
              <a:t>&lt;Kopfzeile&gt;</a:t>
            </a:r>
          </a:p>
        </p:txBody>
      </p:sp>
      <p:sp>
        <p:nvSpPr>
          <p:cNvPr id="120" name="PlaceHolder 4"/>
          <p:cNvSpPr>
            <a:spLocks noGrp="1"/>
          </p:cNvSpPr>
          <p:nvPr>
            <p:ph type="dt"/>
          </p:nvPr>
        </p:nvSpPr>
        <p:spPr>
          <a:xfrm>
            <a:off x="4278960" y="0"/>
            <a:ext cx="3280680" cy="534240"/>
          </a:xfrm>
          <a:prstGeom prst="rect">
            <a:avLst/>
          </a:prstGeom>
        </p:spPr>
        <p:txBody>
          <a:bodyPr lIns="0" tIns="0" rIns="0" bIns="0">
            <a:noAutofit/>
          </a:bodyPr>
          <a:lstStyle/>
          <a:p>
            <a:pPr algn="r"/>
            <a:r>
              <a:rPr lang="de-DE" sz="1400" b="0" strike="noStrike" spc="-1">
                <a:latin typeface="Times New Roman"/>
              </a:rPr>
              <a:t>&lt;Datum/Uhrzeit&gt;</a:t>
            </a:r>
          </a:p>
        </p:txBody>
      </p:sp>
      <p:sp>
        <p:nvSpPr>
          <p:cNvPr id="121" name="PlaceHolder 5"/>
          <p:cNvSpPr>
            <a:spLocks noGrp="1"/>
          </p:cNvSpPr>
          <p:nvPr>
            <p:ph type="ftr"/>
          </p:nvPr>
        </p:nvSpPr>
        <p:spPr>
          <a:xfrm>
            <a:off x="0" y="10157400"/>
            <a:ext cx="3280680" cy="534240"/>
          </a:xfrm>
          <a:prstGeom prst="rect">
            <a:avLst/>
          </a:prstGeom>
        </p:spPr>
        <p:txBody>
          <a:bodyPr lIns="0" tIns="0" rIns="0" bIns="0" anchor="b">
            <a:noAutofit/>
          </a:bodyPr>
          <a:lstStyle/>
          <a:p>
            <a:r>
              <a:rPr lang="de-DE" sz="1400" b="0" strike="noStrike" spc="-1">
                <a:latin typeface="Times New Roman"/>
              </a:rPr>
              <a:t>&lt;Fußzeile&gt;</a:t>
            </a:r>
          </a:p>
        </p:txBody>
      </p:sp>
      <p:sp>
        <p:nvSpPr>
          <p:cNvPr id="122" name="PlaceHolder 6"/>
          <p:cNvSpPr>
            <a:spLocks noGrp="1"/>
          </p:cNvSpPr>
          <p:nvPr>
            <p:ph type="sldNum"/>
          </p:nvPr>
        </p:nvSpPr>
        <p:spPr>
          <a:xfrm>
            <a:off x="4278960" y="10157400"/>
            <a:ext cx="3280680" cy="534240"/>
          </a:xfrm>
          <a:prstGeom prst="rect">
            <a:avLst/>
          </a:prstGeom>
        </p:spPr>
        <p:txBody>
          <a:bodyPr lIns="0" tIns="0" rIns="0" bIns="0" anchor="b">
            <a:noAutofit/>
          </a:bodyPr>
          <a:lstStyle/>
          <a:p>
            <a:pPr algn="r"/>
            <a:fld id="{8353B013-FC15-4DC7-801E-D7CC247043D0}" type="slidenum">
              <a:rPr lang="de-DE" sz="1400" b="0" strike="noStrike" spc="-1">
                <a:latin typeface="Times New Roman"/>
              </a:rPr>
              <a:t>‹Nr.›</a:t>
            </a:fld>
            <a:endParaRPr lang="de-DE"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bibleserver.com/LUT.SLT/Matth&#228;us8,7"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bibleserver.com/LUT.SLT/Psalm30,3"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bibleserver.com/LUT.SLT/2.K&#246;nige20,7"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bibleserver.com/SLT.NG&#220;/Kolosser4,14"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CustomShape 1"/>
          <p:cNvSpPr/>
          <p:nvPr/>
        </p:nvSpPr>
        <p:spPr>
          <a:xfrm>
            <a:off x="4280040" y="10156680"/>
            <a:ext cx="3261960" cy="51732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93000"/>
              </a:lnSpc>
            </a:pPr>
            <a:fld id="{AFAA4623-551A-442C-98E3-06B75DB8494E}" type="slidenum">
              <a:rPr lang="de-DE" sz="1400" b="0" strike="noStrike" spc="-1">
                <a:solidFill>
                  <a:srgbClr val="000000"/>
                </a:solidFill>
                <a:latin typeface="Arial"/>
                <a:ea typeface="+mn-ea"/>
              </a:rPr>
              <a:t>1</a:t>
            </a:fld>
            <a:endParaRPr lang="de-DE" sz="1400" b="0" strike="noStrike" spc="-1">
              <a:latin typeface="Arial"/>
            </a:endParaRPr>
          </a:p>
        </p:txBody>
      </p:sp>
      <p:sp>
        <p:nvSpPr>
          <p:cNvPr id="145" name="PlaceHolder 2"/>
          <p:cNvSpPr>
            <a:spLocks noGrp="1" noRot="1" noChangeAspect="1"/>
          </p:cNvSpPr>
          <p:nvPr>
            <p:ph type="sldImg"/>
          </p:nvPr>
        </p:nvSpPr>
        <p:spPr>
          <a:xfrm>
            <a:off x="1484280" y="900000"/>
            <a:ext cx="4587840" cy="3439800"/>
          </a:xfrm>
          <a:prstGeom prst="rect">
            <a:avLst/>
          </a:prstGeom>
        </p:spPr>
      </p:sp>
      <p:sp>
        <p:nvSpPr>
          <p:cNvPr id="146" name="PlaceHolder 3"/>
          <p:cNvSpPr>
            <a:spLocks noGrp="1"/>
          </p:cNvSpPr>
          <p:nvPr>
            <p:ph type="body"/>
          </p:nvPr>
        </p:nvSpPr>
        <p:spPr>
          <a:xfrm>
            <a:off x="720720" y="4680000"/>
            <a:ext cx="6114960" cy="5035320"/>
          </a:xfrm>
          <a:prstGeom prst="rect">
            <a:avLst/>
          </a:prstGeom>
        </p:spPr>
        <p:txBody>
          <a:bodyPr lIns="0" tIns="0" rIns="0" bIns="0" anchor="ctr">
            <a:noAutofit/>
          </a:bodyPr>
          <a:lstStyle/>
          <a:p>
            <a:pPr marL="216000" indent="-214560">
              <a:lnSpc>
                <a:spcPct val="100000"/>
              </a:lnSpc>
              <a:spcBef>
                <a:spcPts val="451"/>
              </a:spcBef>
            </a:pPr>
            <a:r>
              <a:rPr lang="de-DE" sz="3200" b="0" strike="noStrike" spc="-1">
                <a:latin typeface="Arial"/>
                <a:ea typeface="Microsoft YaHei"/>
              </a:rPr>
              <a:t>Schön das Gott hier ist!</a:t>
            </a:r>
            <a:endParaRPr lang="de-DE" sz="3200" b="0" strike="noStrike" spc="-1">
              <a:latin typeface="Arial"/>
            </a:endParaRPr>
          </a:p>
          <a:p>
            <a:pPr marL="216000" indent="-214560">
              <a:lnSpc>
                <a:spcPct val="100000"/>
              </a:lnSpc>
              <a:spcBef>
                <a:spcPts val="451"/>
              </a:spcBef>
            </a:pPr>
            <a:r>
              <a:rPr lang="de-DE" sz="3200" b="0" strike="noStrike" spc="-1">
                <a:latin typeface="Arial"/>
                <a:ea typeface="Microsoft YaHei"/>
              </a:rPr>
              <a:t>Wir freuen uns das wir hier sind!</a:t>
            </a:r>
            <a:endParaRPr lang="de-DE" sz="3200" b="0" strike="noStrike" spc="-1">
              <a:latin typeface="Arial"/>
            </a:endParaRPr>
          </a:p>
          <a:p>
            <a:pPr marL="216000" indent="-214560">
              <a:lnSpc>
                <a:spcPct val="100000"/>
              </a:lnSpc>
              <a:spcBef>
                <a:spcPts val="451"/>
              </a:spcBef>
            </a:pPr>
            <a:r>
              <a:rPr lang="de-DE" sz="3200" b="0" strike="noStrike" spc="-1">
                <a:latin typeface="Arial"/>
                <a:ea typeface="Microsoft YaHei"/>
              </a:rPr>
              <a:t>Schön das Du da bist!</a:t>
            </a:r>
            <a:endParaRPr lang="de-DE" sz="3200" b="0" strike="noStrike" spc="-1">
              <a:latin typeface="Arial"/>
            </a:endParaRPr>
          </a:p>
          <a:p>
            <a:pPr marL="216000" indent="-214560">
              <a:lnSpc>
                <a:spcPct val="100000"/>
              </a:lnSpc>
              <a:spcBef>
                <a:spcPts val="451"/>
              </a:spcBef>
            </a:pPr>
            <a:endParaRPr lang="de-DE" sz="3200" b="0" strike="noStrike" spc="-1">
              <a:latin typeface="Arial"/>
            </a:endParaRPr>
          </a:p>
          <a:p>
            <a:pPr marL="216000" indent="-214560">
              <a:lnSpc>
                <a:spcPct val="100000"/>
              </a:lnSpc>
              <a:spcBef>
                <a:spcPts val="451"/>
              </a:spcBef>
            </a:pPr>
            <a:r>
              <a:rPr lang="de-DE" sz="3200" b="0" strike="noStrike" spc="-1">
                <a:latin typeface="Arial"/>
                <a:ea typeface="Microsoft YaHei"/>
              </a:rPr>
              <a:t>Jesus wir möchten heute eine lebensverändernde Offenbarung deiner selbst erleben!!!</a:t>
            </a:r>
            <a:endParaRPr lang="de-DE" sz="3200" b="0" strike="noStrike" spc="-1">
              <a:latin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PlaceHolder 1"/>
          <p:cNvSpPr>
            <a:spLocks noGrp="1" noRot="1" noChangeAspect="1"/>
          </p:cNvSpPr>
          <p:nvPr>
            <p:ph type="sldImg"/>
          </p:nvPr>
        </p:nvSpPr>
        <p:spPr>
          <a:xfrm>
            <a:off x="1106640" y="812880"/>
            <a:ext cx="5344920" cy="4008240"/>
          </a:xfrm>
          <a:prstGeom prst="rect">
            <a:avLst/>
          </a:prstGeom>
        </p:spPr>
      </p:sp>
      <p:sp>
        <p:nvSpPr>
          <p:cNvPr id="148" name="PlaceHolder 2"/>
          <p:cNvSpPr>
            <a:spLocks noGrp="1"/>
          </p:cNvSpPr>
          <p:nvPr>
            <p:ph type="body"/>
          </p:nvPr>
        </p:nvSpPr>
        <p:spPr>
          <a:xfrm>
            <a:off x="756000" y="5078520"/>
            <a:ext cx="6046920" cy="4810320"/>
          </a:xfrm>
          <a:prstGeom prst="rect">
            <a:avLst/>
          </a:prstGeom>
        </p:spPr>
        <p:txBody>
          <a:bodyPr lIns="0" tIns="0" rIns="0" bIns="0">
            <a:noAutofit/>
          </a:bodyPr>
          <a:lstStyle/>
          <a:p>
            <a:pPr marL="216000" indent="-216000" algn="ctr">
              <a:lnSpc>
                <a:spcPct val="100000"/>
              </a:lnSpc>
              <a:spcBef>
                <a:spcPts val="298"/>
              </a:spcBef>
            </a:pPr>
            <a:endParaRPr lang="de-DE" sz="2000" b="0" strike="noStrike" spc="-1">
              <a:latin typeface="Arial"/>
            </a:endParaRPr>
          </a:p>
          <a:p>
            <a:pPr marL="216000" indent="-216000">
              <a:lnSpc>
                <a:spcPct val="100000"/>
              </a:lnSpc>
              <a:spcBef>
                <a:spcPts val="298"/>
              </a:spcBef>
            </a:pPr>
            <a:endParaRPr lang="de-DE" sz="2000" b="0" strike="noStrike" spc="-1">
              <a:latin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PlaceHolder 1"/>
          <p:cNvSpPr>
            <a:spLocks noGrp="1" noRot="1" noChangeAspect="1"/>
          </p:cNvSpPr>
          <p:nvPr>
            <p:ph type="sldImg"/>
          </p:nvPr>
        </p:nvSpPr>
        <p:spPr>
          <a:xfrm>
            <a:off x="1106640" y="812880"/>
            <a:ext cx="5344920" cy="4008240"/>
          </a:xfrm>
          <a:prstGeom prst="rect">
            <a:avLst/>
          </a:prstGeom>
        </p:spPr>
      </p:sp>
      <p:sp>
        <p:nvSpPr>
          <p:cNvPr id="150" name="PlaceHolder 2"/>
          <p:cNvSpPr>
            <a:spLocks noGrp="1"/>
          </p:cNvSpPr>
          <p:nvPr>
            <p:ph type="body"/>
          </p:nvPr>
        </p:nvSpPr>
        <p:spPr>
          <a:xfrm>
            <a:off x="792000" y="5078520"/>
            <a:ext cx="6262920" cy="4810320"/>
          </a:xfrm>
          <a:prstGeom prst="rect">
            <a:avLst/>
          </a:prstGeom>
        </p:spPr>
        <p:txBody>
          <a:bodyPr lIns="0" tIns="0" rIns="0" bIns="0">
            <a:noAutofit/>
          </a:bodyPr>
          <a:lstStyle/>
          <a:p>
            <a:pPr marL="216000" indent="-216000">
              <a:lnSpc>
                <a:spcPct val="100000"/>
              </a:lnSpc>
            </a:pPr>
            <a:r>
              <a:rPr lang="de-DE" sz="2000" b="0" strike="noStrike" spc="-1">
                <a:solidFill>
                  <a:srgbClr val="000000"/>
                </a:solidFill>
                <a:latin typeface="PT Serif"/>
                <a:hlinkClick r:id="rId3"/>
              </a:rPr>
              <a:t>Mt 8,7</a:t>
            </a:r>
            <a:r>
              <a:rPr lang="de-DE" sz="2000" b="0" strike="noStrike" spc="-1">
                <a:solidFill>
                  <a:srgbClr val="444444"/>
                </a:solidFill>
                <a:latin typeface="PT Serif"/>
              </a:rPr>
              <a:t> Jesus sprach zu ihm: Ich will kommen und ihn </a:t>
            </a:r>
            <a:r>
              <a:rPr lang="de-DE" sz="2000" b="1" strike="noStrike" spc="-1">
                <a:solidFill>
                  <a:srgbClr val="444444"/>
                </a:solidFill>
                <a:latin typeface="PT Serif"/>
              </a:rPr>
              <a:t>gesund</a:t>
            </a:r>
            <a:r>
              <a:rPr lang="de-DE" sz="2000" b="0" strike="noStrike" spc="-1">
                <a:solidFill>
                  <a:srgbClr val="444444"/>
                </a:solidFill>
                <a:latin typeface="PT Serif"/>
              </a:rPr>
              <a:t> machen.</a:t>
            </a:r>
            <a:endParaRPr lang="de-DE" sz="2000" b="0" strike="noStrike" spc="-1">
              <a:latin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PlaceHolder 1"/>
          <p:cNvSpPr>
            <a:spLocks noGrp="1" noRot="1" noChangeAspect="1"/>
          </p:cNvSpPr>
          <p:nvPr>
            <p:ph type="sldImg"/>
          </p:nvPr>
        </p:nvSpPr>
        <p:spPr>
          <a:xfrm>
            <a:off x="1106640" y="812880"/>
            <a:ext cx="5346360" cy="4008240"/>
          </a:xfrm>
          <a:prstGeom prst="rect">
            <a:avLst/>
          </a:prstGeom>
        </p:spPr>
      </p:sp>
      <p:sp>
        <p:nvSpPr>
          <p:cNvPr id="152" name="PlaceHolder 2"/>
          <p:cNvSpPr>
            <a:spLocks noGrp="1"/>
          </p:cNvSpPr>
          <p:nvPr>
            <p:ph type="body"/>
          </p:nvPr>
        </p:nvSpPr>
        <p:spPr>
          <a:xfrm>
            <a:off x="756000" y="5078520"/>
            <a:ext cx="6047280" cy="4810680"/>
          </a:xfrm>
          <a:prstGeom prst="rect">
            <a:avLst/>
          </a:prstGeom>
        </p:spPr>
        <p:txBody>
          <a:bodyPr lIns="0" tIns="0" rIns="0" bIns="0">
            <a:noAutofit/>
          </a:bodyPr>
          <a:lstStyle/>
          <a:p>
            <a:pPr marL="216000" indent="-216000">
              <a:lnSpc>
                <a:spcPct val="100000"/>
              </a:lnSpc>
            </a:pPr>
            <a:r>
              <a:rPr lang="de-DE" sz="2000" b="0" strike="noStrike" spc="-1">
                <a:solidFill>
                  <a:srgbClr val="000000"/>
                </a:solidFill>
                <a:latin typeface="PT Serif"/>
                <a:hlinkClick r:id="rId3"/>
              </a:rPr>
              <a:t>Ps 30,3</a:t>
            </a:r>
            <a:r>
              <a:rPr lang="de-DE" sz="2000" b="0" strike="noStrike" spc="-1">
                <a:solidFill>
                  <a:srgbClr val="444444"/>
                </a:solidFill>
                <a:latin typeface="PT Serif"/>
              </a:rPr>
              <a:t> HERR, mein Gott, da ich schrie zu dir, machtest du mich </a:t>
            </a:r>
            <a:r>
              <a:rPr lang="de-DE" sz="2000" b="1" strike="noStrike" spc="-1">
                <a:solidFill>
                  <a:srgbClr val="444444"/>
                </a:solidFill>
                <a:latin typeface="PT Serif"/>
              </a:rPr>
              <a:t>gesund</a:t>
            </a:r>
            <a:r>
              <a:rPr lang="de-DE" sz="2000" b="0" strike="noStrike" spc="-1">
                <a:solidFill>
                  <a:srgbClr val="444444"/>
                </a:solidFill>
                <a:latin typeface="PT Serif"/>
              </a:rPr>
              <a:t>.</a:t>
            </a:r>
            <a:endParaRPr lang="de-DE" sz="2000" b="0" strike="noStrike" spc="-1">
              <a:latin typeface="Arial"/>
            </a:endParaRPr>
          </a:p>
          <a:p>
            <a:pPr marL="216000" indent="-216000">
              <a:lnSpc>
                <a:spcPct val="100000"/>
              </a:lnSpc>
            </a:pPr>
            <a:endParaRPr lang="de-DE" sz="2000" b="0" strike="noStrike" spc="-1">
              <a:latin typeface="Arial"/>
            </a:endParaRPr>
          </a:p>
          <a:p>
            <a:pPr marL="216000" indent="-216000">
              <a:lnSpc>
                <a:spcPct val="100000"/>
              </a:lnSpc>
            </a:pPr>
            <a:endParaRPr lang="de-DE" sz="2000" b="0" strike="noStrike" spc="-1">
              <a:latin typeface="Arial"/>
            </a:endParaRPr>
          </a:p>
          <a:p>
            <a:pPr marL="216000" indent="-216000">
              <a:lnSpc>
                <a:spcPct val="100000"/>
              </a:lnSpc>
            </a:pPr>
            <a:endParaRPr lang="de-DE" sz="2000" b="0" strike="noStrike" spc="-1">
              <a:latin typeface="Arial"/>
            </a:endParaRPr>
          </a:p>
        </p:txBody>
      </p:sp>
      <p:sp>
        <p:nvSpPr>
          <p:cNvPr id="153" name="TextShape 3"/>
          <p:cNvSpPr txBox="1"/>
          <p:nvPr/>
        </p:nvSpPr>
        <p:spPr>
          <a:xfrm>
            <a:off x="4278960" y="10157400"/>
            <a:ext cx="3280320" cy="533880"/>
          </a:xfrm>
          <a:prstGeom prst="rect">
            <a:avLst/>
          </a:prstGeom>
          <a:noFill/>
          <a:ln>
            <a:noFill/>
          </a:ln>
        </p:spPr>
        <p:txBody>
          <a:bodyPr lIns="0" tIns="0" rIns="0" bIns="0" anchor="b">
            <a:noAutofit/>
          </a:bodyPr>
          <a:lstStyle/>
          <a:p>
            <a:pPr algn="r">
              <a:lnSpc>
                <a:spcPct val="100000"/>
              </a:lnSpc>
            </a:pPr>
            <a:fld id="{C8AFE140-63B2-4803-9BB5-228D73BF12AD}" type="slidenum">
              <a:rPr lang="de-DE" sz="1400" b="0" strike="noStrike" spc="-1">
                <a:solidFill>
                  <a:srgbClr val="000000"/>
                </a:solidFill>
                <a:latin typeface="Times New Roman"/>
                <a:ea typeface="+mn-ea"/>
              </a:rPr>
              <a:t>6</a:t>
            </a:fld>
            <a:endParaRPr lang="de-DE" sz="1400" b="0" strike="noStrike" spc="-1">
              <a:latin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PlaceHolder 1"/>
          <p:cNvSpPr>
            <a:spLocks noGrp="1" noRot="1" noChangeAspect="1"/>
          </p:cNvSpPr>
          <p:nvPr>
            <p:ph type="sldImg"/>
          </p:nvPr>
        </p:nvSpPr>
        <p:spPr>
          <a:xfrm>
            <a:off x="1106640" y="812880"/>
            <a:ext cx="5346360" cy="4008240"/>
          </a:xfrm>
          <a:prstGeom prst="rect">
            <a:avLst/>
          </a:prstGeom>
        </p:spPr>
      </p:sp>
      <p:sp>
        <p:nvSpPr>
          <p:cNvPr id="155" name="PlaceHolder 2"/>
          <p:cNvSpPr>
            <a:spLocks noGrp="1"/>
          </p:cNvSpPr>
          <p:nvPr>
            <p:ph type="body"/>
          </p:nvPr>
        </p:nvSpPr>
        <p:spPr>
          <a:xfrm>
            <a:off x="756000" y="5078520"/>
            <a:ext cx="6047280" cy="4810680"/>
          </a:xfrm>
          <a:prstGeom prst="rect">
            <a:avLst/>
          </a:prstGeom>
        </p:spPr>
        <p:txBody>
          <a:bodyPr lIns="0" tIns="0" rIns="0" bIns="0">
            <a:noAutofit/>
          </a:bodyPr>
          <a:lstStyle/>
          <a:p>
            <a:pPr marL="216000" indent="-216000">
              <a:lnSpc>
                <a:spcPct val="100000"/>
              </a:lnSpc>
            </a:pPr>
            <a:r>
              <a:rPr lang="de-DE" sz="1800" b="0" u="sng" strike="noStrike" spc="-1">
                <a:solidFill>
                  <a:srgbClr val="000000"/>
                </a:solidFill>
                <a:uFillTx/>
                <a:latin typeface="Arial"/>
                <a:hlinkClick r:id="rId3"/>
              </a:rPr>
              <a:t>2Kön 20,7</a:t>
            </a:r>
            <a:r>
              <a:rPr lang="de-DE" sz="1800" b="0" strike="noStrike" spc="-1">
                <a:solidFill>
                  <a:srgbClr val="000000"/>
                </a:solidFill>
                <a:latin typeface="Arial"/>
              </a:rPr>
              <a:t> Und Jesaja sprach: Bringt her ein Pflaster von Feigen! Und als sie das brachten, legten sie es auf das Geschwür, und er wurde gesund</a:t>
            </a:r>
            <a:r>
              <a:rPr lang="de-DE" sz="2000" b="0" strike="noStrike" spc="-1">
                <a:solidFill>
                  <a:srgbClr val="444444"/>
                </a:solidFill>
                <a:latin typeface="PT Serif"/>
              </a:rPr>
              <a:t>.</a:t>
            </a:r>
            <a:endParaRPr lang="de-DE" sz="2000" b="0" strike="noStrike" spc="-1">
              <a:latin typeface="Arial"/>
            </a:endParaRPr>
          </a:p>
          <a:p>
            <a:pPr marL="216000" indent="-216000">
              <a:lnSpc>
                <a:spcPct val="100000"/>
              </a:lnSpc>
            </a:pPr>
            <a:endParaRPr lang="de-DE" sz="2000" b="0" strike="noStrike" spc="-1">
              <a:latin typeface="Arial"/>
            </a:endParaRPr>
          </a:p>
          <a:p>
            <a:pPr marL="216000" indent="-216000">
              <a:lnSpc>
                <a:spcPct val="100000"/>
              </a:lnSpc>
            </a:pPr>
            <a:r>
              <a:rPr lang="de-DE" sz="2000" b="0" strike="noStrike" spc="-1">
                <a:solidFill>
                  <a:srgbClr val="000000"/>
                </a:solidFill>
                <a:latin typeface="PT Serif"/>
                <a:hlinkClick r:id="rId4"/>
              </a:rPr>
              <a:t>Kol 4,14</a:t>
            </a:r>
            <a:r>
              <a:rPr lang="de-DE" sz="2000" b="0" strike="noStrike" spc="-1">
                <a:solidFill>
                  <a:srgbClr val="444444"/>
                </a:solidFill>
                <a:latin typeface="PT Serif"/>
              </a:rPr>
              <a:t> Es grüßt euch </a:t>
            </a:r>
            <a:r>
              <a:rPr lang="de-DE" sz="2000" b="1" strike="noStrike" spc="-1">
                <a:solidFill>
                  <a:srgbClr val="444444"/>
                </a:solidFill>
                <a:latin typeface="PT Serif"/>
              </a:rPr>
              <a:t>Lukas</a:t>
            </a:r>
            <a:r>
              <a:rPr lang="de-DE" sz="2000" b="0" strike="noStrike" spc="-1">
                <a:solidFill>
                  <a:srgbClr val="444444"/>
                </a:solidFill>
                <a:latin typeface="PT Serif"/>
              </a:rPr>
              <a:t>, der geliebte Arzt, und Demas.</a:t>
            </a:r>
            <a:endParaRPr lang="de-DE" sz="2000" b="0" strike="noStrike" spc="-1">
              <a:latin typeface="Arial"/>
            </a:endParaRPr>
          </a:p>
        </p:txBody>
      </p:sp>
      <p:sp>
        <p:nvSpPr>
          <p:cNvPr id="156" name="TextShape 3"/>
          <p:cNvSpPr txBox="1"/>
          <p:nvPr/>
        </p:nvSpPr>
        <p:spPr>
          <a:xfrm>
            <a:off x="4278960" y="10157400"/>
            <a:ext cx="3280320" cy="533880"/>
          </a:xfrm>
          <a:prstGeom prst="rect">
            <a:avLst/>
          </a:prstGeom>
          <a:noFill/>
          <a:ln>
            <a:noFill/>
          </a:ln>
        </p:spPr>
        <p:txBody>
          <a:bodyPr lIns="0" tIns="0" rIns="0" bIns="0" anchor="b">
            <a:noAutofit/>
          </a:bodyPr>
          <a:lstStyle/>
          <a:p>
            <a:pPr algn="r">
              <a:lnSpc>
                <a:spcPct val="100000"/>
              </a:lnSpc>
            </a:pPr>
            <a:fld id="{D1391D2B-A121-48F3-B547-D096FCFB43E5}" type="slidenum">
              <a:rPr lang="de-DE" sz="1400" b="0" strike="noStrike" spc="-1">
                <a:solidFill>
                  <a:srgbClr val="000000"/>
                </a:solidFill>
                <a:latin typeface="Times New Roman"/>
                <a:ea typeface="+mn-ea"/>
              </a:rPr>
              <a:t>7</a:t>
            </a:fld>
            <a:endParaRPr lang="de-DE" sz="1400" b="0" strike="noStrike" spc="-1">
              <a:latin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CustomShape 1"/>
          <p:cNvSpPr/>
          <p:nvPr/>
        </p:nvSpPr>
        <p:spPr>
          <a:xfrm>
            <a:off x="4280040" y="10156680"/>
            <a:ext cx="3261960" cy="51732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93000"/>
              </a:lnSpc>
            </a:pPr>
            <a:fld id="{E308B1D7-BB46-4944-8F27-2C65630A520B}" type="slidenum">
              <a:rPr lang="de-DE" sz="1400" b="0" strike="noStrike" spc="-1">
                <a:solidFill>
                  <a:srgbClr val="000000"/>
                </a:solidFill>
                <a:latin typeface="Arial"/>
                <a:ea typeface="+mn-ea"/>
              </a:rPr>
              <a:t>8</a:t>
            </a:fld>
            <a:endParaRPr lang="de-DE" sz="1400" b="0" strike="noStrike" spc="-1">
              <a:latin typeface="Arial"/>
            </a:endParaRPr>
          </a:p>
        </p:txBody>
      </p:sp>
      <p:sp>
        <p:nvSpPr>
          <p:cNvPr id="158" name="PlaceHolder 2"/>
          <p:cNvSpPr>
            <a:spLocks noGrp="1" noRot="1" noChangeAspect="1"/>
          </p:cNvSpPr>
          <p:nvPr>
            <p:ph type="sldImg"/>
          </p:nvPr>
        </p:nvSpPr>
        <p:spPr>
          <a:xfrm>
            <a:off x="1484280" y="900000"/>
            <a:ext cx="4587480" cy="3439800"/>
          </a:xfrm>
          <a:prstGeom prst="rect">
            <a:avLst/>
          </a:prstGeom>
        </p:spPr>
      </p:sp>
      <p:sp>
        <p:nvSpPr>
          <p:cNvPr id="159" name="PlaceHolder 3"/>
          <p:cNvSpPr>
            <a:spLocks noGrp="1"/>
          </p:cNvSpPr>
          <p:nvPr>
            <p:ph type="body"/>
          </p:nvPr>
        </p:nvSpPr>
        <p:spPr>
          <a:xfrm>
            <a:off x="720720" y="4680000"/>
            <a:ext cx="6114960" cy="5035320"/>
          </a:xfrm>
          <a:prstGeom prst="rect">
            <a:avLst/>
          </a:prstGeom>
        </p:spPr>
        <p:txBody>
          <a:bodyPr lIns="0" tIns="0" rIns="0" bIns="0" anchor="ctr">
            <a:noAutofit/>
          </a:bodyPr>
          <a:lstStyle/>
          <a:p>
            <a:endParaRPr lang="de-DE" sz="2000" b="0" strike="noStrike" spc="-1">
              <a:latin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CustomShape 1"/>
          <p:cNvSpPr/>
          <p:nvPr/>
        </p:nvSpPr>
        <p:spPr>
          <a:xfrm>
            <a:off x="4280040" y="10156680"/>
            <a:ext cx="3261960" cy="51732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93000"/>
              </a:lnSpc>
            </a:pPr>
            <a:fld id="{7DE339A4-B758-4B8E-B08E-72FA018421E6}" type="slidenum">
              <a:rPr lang="de-DE" sz="1400" b="0" strike="noStrike" spc="-1">
                <a:solidFill>
                  <a:srgbClr val="000000"/>
                </a:solidFill>
                <a:latin typeface="Arial"/>
                <a:ea typeface="+mn-ea"/>
              </a:rPr>
              <a:t>9</a:t>
            </a:fld>
            <a:endParaRPr lang="de-DE" sz="1400" b="0" strike="noStrike" spc="-1">
              <a:latin typeface="Arial"/>
            </a:endParaRPr>
          </a:p>
        </p:txBody>
      </p:sp>
      <p:sp>
        <p:nvSpPr>
          <p:cNvPr id="161" name="PlaceHolder 2"/>
          <p:cNvSpPr>
            <a:spLocks noGrp="1" noRot="1" noChangeAspect="1"/>
          </p:cNvSpPr>
          <p:nvPr>
            <p:ph type="sldImg"/>
          </p:nvPr>
        </p:nvSpPr>
        <p:spPr>
          <a:xfrm>
            <a:off x="1484280" y="900000"/>
            <a:ext cx="4587840" cy="3439800"/>
          </a:xfrm>
          <a:prstGeom prst="rect">
            <a:avLst/>
          </a:prstGeom>
        </p:spPr>
      </p:sp>
      <p:sp>
        <p:nvSpPr>
          <p:cNvPr id="162" name="PlaceHolder 3"/>
          <p:cNvSpPr>
            <a:spLocks noGrp="1"/>
          </p:cNvSpPr>
          <p:nvPr>
            <p:ph type="body"/>
          </p:nvPr>
        </p:nvSpPr>
        <p:spPr>
          <a:xfrm>
            <a:off x="720720" y="4680000"/>
            <a:ext cx="6114960" cy="5035320"/>
          </a:xfrm>
          <a:prstGeom prst="rect">
            <a:avLst/>
          </a:prstGeom>
        </p:spPr>
        <p:txBody>
          <a:bodyPr lIns="0" tIns="0" rIns="0" bIns="0" anchor="ctr">
            <a:noAutofit/>
          </a:bodyPr>
          <a:lstStyle/>
          <a:p>
            <a:pPr marL="216000" indent="-214560">
              <a:lnSpc>
                <a:spcPct val="100000"/>
              </a:lnSpc>
              <a:spcBef>
                <a:spcPts val="451"/>
              </a:spcBef>
            </a:pPr>
            <a:r>
              <a:rPr lang="de-DE" sz="2000" b="0" strike="noStrike" spc="-1">
                <a:latin typeface="Arial"/>
                <a:ea typeface="Microsoft YaHei"/>
              </a:rPr>
              <a:t>Du kannst auch unsere Gebetskarten nutzen,</a:t>
            </a:r>
            <a:endParaRPr lang="de-DE" sz="2000" b="0" strike="noStrike" spc="-1">
              <a:latin typeface="Arial"/>
            </a:endParaRPr>
          </a:p>
          <a:p>
            <a:pPr marL="216000" indent="-214560">
              <a:lnSpc>
                <a:spcPct val="100000"/>
              </a:lnSpc>
              <a:spcBef>
                <a:spcPts val="451"/>
              </a:spcBef>
            </a:pPr>
            <a:r>
              <a:rPr lang="de-DE" sz="2000" b="0" strike="noStrike" spc="-1">
                <a:latin typeface="Arial"/>
                <a:ea typeface="Microsoft YaHei"/>
              </a:rPr>
              <a:t>Im Foyer beim Whiteboard befindet sich dafür ein Briefkasten!</a:t>
            </a:r>
            <a:endParaRPr lang="de-DE" sz="2000" b="0" strike="noStrike" spc="-1">
              <a:latin typeface="Arial"/>
            </a:endParaRPr>
          </a:p>
          <a:p>
            <a:pPr marL="216000" indent="-214560">
              <a:lnSpc>
                <a:spcPct val="100000"/>
              </a:lnSpc>
              <a:spcBef>
                <a:spcPts val="451"/>
              </a:spcBef>
            </a:pPr>
            <a:r>
              <a:rPr lang="de-DE" sz="2000" b="0" strike="noStrike" spc="-1">
                <a:latin typeface="Arial"/>
                <a:ea typeface="Microsoft YaHei"/>
              </a:rPr>
              <a:t>Du kannst Deine Gebetsanliegen auch gerne direkt an Sonja Erhardt oder Karsten Schlüter weitergeben. </a:t>
            </a:r>
            <a:endParaRPr lang="de-DE" sz="2000" b="0" strike="noStrike" spc="-1">
              <a:latin typeface="Arial"/>
            </a:endParaRPr>
          </a:p>
          <a:p>
            <a:pPr marL="216000" indent="-214560">
              <a:lnSpc>
                <a:spcPct val="100000"/>
              </a:lnSpc>
              <a:spcBef>
                <a:spcPts val="451"/>
              </a:spcBef>
            </a:pPr>
            <a:r>
              <a:rPr lang="de-DE" sz="2000" b="0" strike="noStrike" spc="-1">
                <a:latin typeface="Arial"/>
                <a:ea typeface="Microsoft YaHei"/>
              </a:rPr>
              <a:t>Wir beten für Dich!</a:t>
            </a:r>
            <a:endParaRPr lang="de-DE" sz="2000" b="0" strike="noStrike" spc="-1">
              <a:latin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CustomShape 1"/>
          <p:cNvSpPr/>
          <p:nvPr/>
        </p:nvSpPr>
        <p:spPr>
          <a:xfrm>
            <a:off x="4280040" y="10156680"/>
            <a:ext cx="3261960" cy="51732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93000"/>
              </a:lnSpc>
            </a:pPr>
            <a:fld id="{D8FDB5B4-91C0-433B-89E1-39770AD53A2C}" type="slidenum">
              <a:rPr lang="de-DE" sz="1400" b="0" strike="noStrike" spc="-1">
                <a:solidFill>
                  <a:srgbClr val="000000"/>
                </a:solidFill>
                <a:latin typeface="Arial"/>
                <a:ea typeface="+mn-ea"/>
              </a:rPr>
              <a:t>10</a:t>
            </a:fld>
            <a:endParaRPr lang="de-DE" sz="1400" b="0" strike="noStrike" spc="-1">
              <a:latin typeface="Arial"/>
            </a:endParaRPr>
          </a:p>
        </p:txBody>
      </p:sp>
      <p:sp>
        <p:nvSpPr>
          <p:cNvPr id="164" name="PlaceHolder 2"/>
          <p:cNvSpPr>
            <a:spLocks noGrp="1" noRot="1" noChangeAspect="1"/>
          </p:cNvSpPr>
          <p:nvPr>
            <p:ph type="sldImg"/>
          </p:nvPr>
        </p:nvSpPr>
        <p:spPr>
          <a:xfrm>
            <a:off x="1484280" y="900000"/>
            <a:ext cx="4587840" cy="3439800"/>
          </a:xfrm>
          <a:prstGeom prst="rect">
            <a:avLst/>
          </a:prstGeom>
        </p:spPr>
      </p:sp>
      <p:sp>
        <p:nvSpPr>
          <p:cNvPr id="165" name="PlaceHolder 3"/>
          <p:cNvSpPr>
            <a:spLocks noGrp="1"/>
          </p:cNvSpPr>
          <p:nvPr>
            <p:ph type="body"/>
          </p:nvPr>
        </p:nvSpPr>
        <p:spPr>
          <a:xfrm>
            <a:off x="720720" y="4680000"/>
            <a:ext cx="6114960" cy="5035320"/>
          </a:xfrm>
          <a:prstGeom prst="rect">
            <a:avLst/>
          </a:prstGeom>
        </p:spPr>
        <p:txBody>
          <a:bodyPr lIns="0" tIns="0" rIns="0" bIns="0" anchor="ctr">
            <a:noAutofit/>
          </a:bodyPr>
          <a:lstStyle/>
          <a:p>
            <a:pPr marL="216000" indent="-216000">
              <a:lnSpc>
                <a:spcPct val="100000"/>
              </a:lnSpc>
            </a:pPr>
            <a:r>
              <a:rPr lang="de-DE" sz="1800" b="0" strike="noStrike" spc="-1">
                <a:latin typeface="Arial"/>
              </a:rPr>
              <a:t>Alle Informationen über Veranstaltungen und mehr Predigten findest Du auf unserer Website.</a:t>
            </a:r>
          </a:p>
          <a:p>
            <a:pPr marL="216000" indent="-216000">
              <a:lnSpc>
                <a:spcPct val="100000"/>
              </a:lnSpc>
            </a:pPr>
            <a:endParaRPr lang="de-DE" sz="1800" b="0" strike="noStrike" spc="-1">
              <a:latin typeface="Arial"/>
            </a:endParaRPr>
          </a:p>
          <a:p>
            <a:pPr marL="216000" indent="-216000">
              <a:lnSpc>
                <a:spcPct val="100000"/>
              </a:lnSpc>
            </a:pPr>
            <a:endParaRPr lang="de-DE" sz="1800" b="0" strike="noStrike" spc="-1">
              <a:latin typeface="Arial"/>
            </a:endParaRPr>
          </a:p>
          <a:p>
            <a:pPr marL="216000" indent="-216000">
              <a:lnSpc>
                <a:spcPct val="100000"/>
              </a:lnSpc>
            </a:pPr>
            <a:r>
              <a:rPr lang="de-DE" sz="1800" b="0" strike="noStrike" spc="-1">
                <a:latin typeface="Arial"/>
              </a:rPr>
              <a:t>Bestelle dir die Wochenemail </a:t>
            </a:r>
          </a:p>
          <a:p>
            <a:pPr marL="216000" indent="-216000">
              <a:lnSpc>
                <a:spcPct val="100000"/>
              </a:lnSpc>
            </a:pPr>
            <a:r>
              <a:rPr lang="de-DE" sz="1800" b="0" strike="noStrike" spc="-1">
                <a:latin typeface="Arial"/>
              </a:rPr>
              <a:t>Conncte in einer Basisgruppe</a:t>
            </a:r>
          </a:p>
          <a:p>
            <a:pPr marL="216000" indent="-216000">
              <a:lnSpc>
                <a:spcPct val="100000"/>
              </a:lnSpc>
            </a:pPr>
            <a:endParaRPr lang="de-DE" sz="1800" b="0" strike="noStrike" spc="-1">
              <a:latin typeface="Arial"/>
            </a:endParaRPr>
          </a:p>
          <a:p>
            <a:pPr marL="216000" indent="-216000">
              <a:lnSpc>
                <a:spcPct val="100000"/>
              </a:lnSpc>
            </a:pPr>
            <a:endParaRPr lang="de-DE" sz="1800" b="0" strike="noStrike" spc="-1">
              <a:latin typeface="Arial"/>
            </a:endParaRPr>
          </a:p>
          <a:p>
            <a:pPr marL="216000" indent="-216000">
              <a:lnSpc>
                <a:spcPct val="100000"/>
              </a:lnSpc>
            </a:pPr>
            <a:r>
              <a:rPr lang="de-DE" sz="1800" b="0" strike="noStrike" spc="-1">
                <a:latin typeface="Arial"/>
              </a:rPr>
              <a:t>Unsere Basisgruppen sind immer froh über Verstärkung!</a:t>
            </a:r>
          </a:p>
          <a:p>
            <a:pPr marL="216000" indent="-216000">
              <a:lnSpc>
                <a:spcPct val="100000"/>
              </a:lnSpc>
            </a:pPr>
            <a:r>
              <a:rPr lang="de-DE" sz="1800" b="0" strike="noStrike" spc="-1">
                <a:latin typeface="Arial"/>
              </a:rPr>
              <a:t>Hauskreis, Gebet, Technik, Hauspflege, Anbetung Besuchsdienste oder dein Anliegen.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25" name="PlaceHolder 2"/>
          <p:cNvSpPr>
            <a:spLocks noGrp="1"/>
          </p:cNvSpPr>
          <p:nvPr>
            <p:ph type="body"/>
          </p:nvPr>
        </p:nvSpPr>
        <p:spPr>
          <a:xfrm>
            <a:off x="504000" y="1768680"/>
            <a:ext cx="907200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26" name="PlaceHolder 3"/>
          <p:cNvSpPr>
            <a:spLocks noGrp="1"/>
          </p:cNvSpPr>
          <p:nvPr>
            <p:ph type="body"/>
          </p:nvPr>
        </p:nvSpPr>
        <p:spPr>
          <a:xfrm>
            <a:off x="504000" y="4058640"/>
            <a:ext cx="9072000" cy="2090880"/>
          </a:xfrm>
          <a:prstGeom prst="rect">
            <a:avLst/>
          </a:prstGeom>
        </p:spPr>
        <p:txBody>
          <a:bodyPr lIns="0" tIns="0" rIns="0" bIns="0">
            <a:normAutofit/>
          </a:bodyPr>
          <a:lstStyle/>
          <a:p>
            <a:endParaRPr lang="de-DE" sz="280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28" name="PlaceHolder 2"/>
          <p:cNvSpPr>
            <a:spLocks noGrp="1"/>
          </p:cNvSpPr>
          <p:nvPr>
            <p:ph type="body"/>
          </p:nvPr>
        </p:nvSpPr>
        <p:spPr>
          <a:xfrm>
            <a:off x="504000" y="176868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29" name="PlaceHolder 3"/>
          <p:cNvSpPr>
            <a:spLocks noGrp="1"/>
          </p:cNvSpPr>
          <p:nvPr>
            <p:ph type="body"/>
          </p:nvPr>
        </p:nvSpPr>
        <p:spPr>
          <a:xfrm>
            <a:off x="5152680" y="176868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30" name="PlaceHolder 4"/>
          <p:cNvSpPr>
            <a:spLocks noGrp="1"/>
          </p:cNvSpPr>
          <p:nvPr>
            <p:ph type="body"/>
          </p:nvPr>
        </p:nvSpPr>
        <p:spPr>
          <a:xfrm>
            <a:off x="504000" y="405864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31" name="PlaceHolder 5"/>
          <p:cNvSpPr>
            <a:spLocks noGrp="1"/>
          </p:cNvSpPr>
          <p:nvPr>
            <p:ph type="body"/>
          </p:nvPr>
        </p:nvSpPr>
        <p:spPr>
          <a:xfrm>
            <a:off x="5152680" y="405864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33" name="PlaceHolder 2"/>
          <p:cNvSpPr>
            <a:spLocks noGrp="1"/>
          </p:cNvSpPr>
          <p:nvPr>
            <p:ph type="body"/>
          </p:nvPr>
        </p:nvSpPr>
        <p:spPr>
          <a:xfrm>
            <a:off x="504000" y="1768680"/>
            <a:ext cx="292104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34" name="PlaceHolder 3"/>
          <p:cNvSpPr>
            <a:spLocks noGrp="1"/>
          </p:cNvSpPr>
          <p:nvPr>
            <p:ph type="body"/>
          </p:nvPr>
        </p:nvSpPr>
        <p:spPr>
          <a:xfrm>
            <a:off x="3571560" y="1768680"/>
            <a:ext cx="292104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35" name="PlaceHolder 4"/>
          <p:cNvSpPr>
            <a:spLocks noGrp="1"/>
          </p:cNvSpPr>
          <p:nvPr>
            <p:ph type="body"/>
          </p:nvPr>
        </p:nvSpPr>
        <p:spPr>
          <a:xfrm>
            <a:off x="6639120" y="1768680"/>
            <a:ext cx="292104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36" name="PlaceHolder 5"/>
          <p:cNvSpPr>
            <a:spLocks noGrp="1"/>
          </p:cNvSpPr>
          <p:nvPr>
            <p:ph type="body"/>
          </p:nvPr>
        </p:nvSpPr>
        <p:spPr>
          <a:xfrm>
            <a:off x="504000" y="4058640"/>
            <a:ext cx="292104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37" name="PlaceHolder 6"/>
          <p:cNvSpPr>
            <a:spLocks noGrp="1"/>
          </p:cNvSpPr>
          <p:nvPr>
            <p:ph type="body"/>
          </p:nvPr>
        </p:nvSpPr>
        <p:spPr>
          <a:xfrm>
            <a:off x="3571560" y="4058640"/>
            <a:ext cx="292104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38" name="PlaceHolder 7"/>
          <p:cNvSpPr>
            <a:spLocks noGrp="1"/>
          </p:cNvSpPr>
          <p:nvPr>
            <p:ph type="body"/>
          </p:nvPr>
        </p:nvSpPr>
        <p:spPr>
          <a:xfrm>
            <a:off x="6639120" y="4058640"/>
            <a:ext cx="2921040" cy="2090880"/>
          </a:xfrm>
          <a:prstGeom prst="rect">
            <a:avLst/>
          </a:prstGeom>
        </p:spPr>
        <p:txBody>
          <a:bodyPr lIns="0" tIns="0" rIns="0" bIns="0">
            <a:normAutofit/>
          </a:bodyPr>
          <a:lstStyle/>
          <a:p>
            <a:endParaRPr lang="de-DE" sz="2800" b="0" strike="noStrike" spc="-1">
              <a:solidFill>
                <a:srgbClr val="000000"/>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43" name="PlaceHolder 2"/>
          <p:cNvSpPr>
            <a:spLocks noGrp="1"/>
          </p:cNvSpPr>
          <p:nvPr>
            <p:ph type="subTitle"/>
          </p:nvPr>
        </p:nvSpPr>
        <p:spPr>
          <a:xfrm>
            <a:off x="504000" y="1768680"/>
            <a:ext cx="9072000" cy="4384080"/>
          </a:xfrm>
          <a:prstGeom prst="rect">
            <a:avLst/>
          </a:prstGeom>
        </p:spPr>
        <p:txBody>
          <a:bodyPr lIns="0" tIns="0" rIns="0" bIns="0" anchor="ctr">
            <a:noAutofit/>
          </a:bodyPr>
          <a:lstStyle/>
          <a:p>
            <a:pPr algn="ctr"/>
            <a:endParaRPr lang="de-DE"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45" name="PlaceHolder 2"/>
          <p:cNvSpPr>
            <a:spLocks noGrp="1"/>
          </p:cNvSpPr>
          <p:nvPr>
            <p:ph type="body"/>
          </p:nvPr>
        </p:nvSpPr>
        <p:spPr>
          <a:xfrm>
            <a:off x="504000" y="1768680"/>
            <a:ext cx="9072000" cy="4384080"/>
          </a:xfrm>
          <a:prstGeom prst="rect">
            <a:avLst/>
          </a:prstGeom>
        </p:spPr>
        <p:txBody>
          <a:bodyPr lIns="0" tIns="0" rIns="0" bIns="0">
            <a:normAutofit/>
          </a:bodyPr>
          <a:lstStyle/>
          <a:p>
            <a:endParaRPr lang="de-DE" sz="2800" b="0" strike="noStrike" spc="-1">
              <a:solidFill>
                <a:srgbClr val="000000"/>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47" name="PlaceHolder 2"/>
          <p:cNvSpPr>
            <a:spLocks noGrp="1"/>
          </p:cNvSpPr>
          <p:nvPr>
            <p:ph type="body"/>
          </p:nvPr>
        </p:nvSpPr>
        <p:spPr>
          <a:xfrm>
            <a:off x="504000" y="1768680"/>
            <a:ext cx="4426920" cy="43840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48" name="PlaceHolder 3"/>
          <p:cNvSpPr>
            <a:spLocks noGrp="1"/>
          </p:cNvSpPr>
          <p:nvPr>
            <p:ph type="body"/>
          </p:nvPr>
        </p:nvSpPr>
        <p:spPr>
          <a:xfrm>
            <a:off x="5152680" y="1768680"/>
            <a:ext cx="4426920" cy="4384080"/>
          </a:xfrm>
          <a:prstGeom prst="rect">
            <a:avLst/>
          </a:prstGeom>
        </p:spPr>
        <p:txBody>
          <a:bodyPr lIns="0" tIns="0" rIns="0" bIns="0">
            <a:normAutofit/>
          </a:bodyPr>
          <a:lstStyle/>
          <a:p>
            <a:endParaRPr lang="de-DE" sz="2800" b="0" strike="noStrike" spc="-1">
              <a:solidFill>
                <a:srgbClr val="000000"/>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504000" y="301320"/>
            <a:ext cx="9072000" cy="5850360"/>
          </a:xfrm>
          <a:prstGeom prst="rect">
            <a:avLst/>
          </a:prstGeom>
        </p:spPr>
        <p:txBody>
          <a:bodyPr lIns="0" tIns="0" rIns="0" bIns="0" anchor="ctr">
            <a:noAutofit/>
          </a:bodyPr>
          <a:lstStyle/>
          <a:p>
            <a:pPr algn="ctr"/>
            <a:endParaRPr lang="de-DE"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52" name="PlaceHolder 2"/>
          <p:cNvSpPr>
            <a:spLocks noGrp="1"/>
          </p:cNvSpPr>
          <p:nvPr>
            <p:ph type="body"/>
          </p:nvPr>
        </p:nvSpPr>
        <p:spPr>
          <a:xfrm>
            <a:off x="504000" y="176868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53" name="PlaceHolder 3"/>
          <p:cNvSpPr>
            <a:spLocks noGrp="1"/>
          </p:cNvSpPr>
          <p:nvPr>
            <p:ph type="body"/>
          </p:nvPr>
        </p:nvSpPr>
        <p:spPr>
          <a:xfrm>
            <a:off x="5152680" y="1768680"/>
            <a:ext cx="4426920" cy="43840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54" name="PlaceHolder 4"/>
          <p:cNvSpPr>
            <a:spLocks noGrp="1"/>
          </p:cNvSpPr>
          <p:nvPr>
            <p:ph type="body"/>
          </p:nvPr>
        </p:nvSpPr>
        <p:spPr>
          <a:xfrm>
            <a:off x="504000" y="405864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4" name="PlaceHolder 2"/>
          <p:cNvSpPr>
            <a:spLocks noGrp="1"/>
          </p:cNvSpPr>
          <p:nvPr>
            <p:ph type="subTitle"/>
          </p:nvPr>
        </p:nvSpPr>
        <p:spPr>
          <a:xfrm>
            <a:off x="504000" y="1768680"/>
            <a:ext cx="9072000" cy="4384080"/>
          </a:xfrm>
          <a:prstGeom prst="rect">
            <a:avLst/>
          </a:prstGeom>
        </p:spPr>
        <p:txBody>
          <a:bodyPr lIns="0" tIns="0" rIns="0" bIns="0" anchor="ctr">
            <a:noAutofit/>
          </a:bodyPr>
          <a:lstStyle/>
          <a:p>
            <a:pPr algn="ctr"/>
            <a:endParaRPr lang="de-DE"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56" name="PlaceHolder 2"/>
          <p:cNvSpPr>
            <a:spLocks noGrp="1"/>
          </p:cNvSpPr>
          <p:nvPr>
            <p:ph type="body"/>
          </p:nvPr>
        </p:nvSpPr>
        <p:spPr>
          <a:xfrm>
            <a:off x="504000" y="1768680"/>
            <a:ext cx="4426920" cy="43840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57" name="PlaceHolder 3"/>
          <p:cNvSpPr>
            <a:spLocks noGrp="1"/>
          </p:cNvSpPr>
          <p:nvPr>
            <p:ph type="body"/>
          </p:nvPr>
        </p:nvSpPr>
        <p:spPr>
          <a:xfrm>
            <a:off x="5152680" y="176868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58" name="PlaceHolder 4"/>
          <p:cNvSpPr>
            <a:spLocks noGrp="1"/>
          </p:cNvSpPr>
          <p:nvPr>
            <p:ph type="body"/>
          </p:nvPr>
        </p:nvSpPr>
        <p:spPr>
          <a:xfrm>
            <a:off x="5152680" y="405864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60" name="PlaceHolder 2"/>
          <p:cNvSpPr>
            <a:spLocks noGrp="1"/>
          </p:cNvSpPr>
          <p:nvPr>
            <p:ph type="body"/>
          </p:nvPr>
        </p:nvSpPr>
        <p:spPr>
          <a:xfrm>
            <a:off x="504000" y="176868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61" name="PlaceHolder 3"/>
          <p:cNvSpPr>
            <a:spLocks noGrp="1"/>
          </p:cNvSpPr>
          <p:nvPr>
            <p:ph type="body"/>
          </p:nvPr>
        </p:nvSpPr>
        <p:spPr>
          <a:xfrm>
            <a:off x="5152680" y="176868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62" name="PlaceHolder 4"/>
          <p:cNvSpPr>
            <a:spLocks noGrp="1"/>
          </p:cNvSpPr>
          <p:nvPr>
            <p:ph type="body"/>
          </p:nvPr>
        </p:nvSpPr>
        <p:spPr>
          <a:xfrm>
            <a:off x="504000" y="4058640"/>
            <a:ext cx="9072000" cy="2090880"/>
          </a:xfrm>
          <a:prstGeom prst="rect">
            <a:avLst/>
          </a:prstGeom>
        </p:spPr>
        <p:txBody>
          <a:bodyPr lIns="0" tIns="0" rIns="0" bIns="0">
            <a:normAutofit/>
          </a:bodyPr>
          <a:lstStyle/>
          <a:p>
            <a:endParaRPr lang="de-DE" sz="2800" b="0" strike="noStrike" spc="-1">
              <a:solidFill>
                <a:srgbClr val="000000"/>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64" name="PlaceHolder 2"/>
          <p:cNvSpPr>
            <a:spLocks noGrp="1"/>
          </p:cNvSpPr>
          <p:nvPr>
            <p:ph type="body"/>
          </p:nvPr>
        </p:nvSpPr>
        <p:spPr>
          <a:xfrm>
            <a:off x="504000" y="1768680"/>
            <a:ext cx="907200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65" name="PlaceHolder 3"/>
          <p:cNvSpPr>
            <a:spLocks noGrp="1"/>
          </p:cNvSpPr>
          <p:nvPr>
            <p:ph type="body"/>
          </p:nvPr>
        </p:nvSpPr>
        <p:spPr>
          <a:xfrm>
            <a:off x="504000" y="4058640"/>
            <a:ext cx="9072000" cy="2090880"/>
          </a:xfrm>
          <a:prstGeom prst="rect">
            <a:avLst/>
          </a:prstGeom>
        </p:spPr>
        <p:txBody>
          <a:bodyPr lIns="0" tIns="0" rIns="0" bIns="0">
            <a:normAutofit/>
          </a:bodyPr>
          <a:lstStyle/>
          <a:p>
            <a:endParaRPr lang="de-DE" sz="2800" b="0" strike="noStrike" spc="-1">
              <a:solidFill>
                <a:srgbClr val="000000"/>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67" name="PlaceHolder 2"/>
          <p:cNvSpPr>
            <a:spLocks noGrp="1"/>
          </p:cNvSpPr>
          <p:nvPr>
            <p:ph type="body"/>
          </p:nvPr>
        </p:nvSpPr>
        <p:spPr>
          <a:xfrm>
            <a:off x="504000" y="176868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68" name="PlaceHolder 3"/>
          <p:cNvSpPr>
            <a:spLocks noGrp="1"/>
          </p:cNvSpPr>
          <p:nvPr>
            <p:ph type="body"/>
          </p:nvPr>
        </p:nvSpPr>
        <p:spPr>
          <a:xfrm>
            <a:off x="5152680" y="176868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69" name="PlaceHolder 4"/>
          <p:cNvSpPr>
            <a:spLocks noGrp="1"/>
          </p:cNvSpPr>
          <p:nvPr>
            <p:ph type="body"/>
          </p:nvPr>
        </p:nvSpPr>
        <p:spPr>
          <a:xfrm>
            <a:off x="504000" y="405864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70" name="PlaceHolder 5"/>
          <p:cNvSpPr>
            <a:spLocks noGrp="1"/>
          </p:cNvSpPr>
          <p:nvPr>
            <p:ph type="body"/>
          </p:nvPr>
        </p:nvSpPr>
        <p:spPr>
          <a:xfrm>
            <a:off x="5152680" y="405864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72" name="PlaceHolder 2"/>
          <p:cNvSpPr>
            <a:spLocks noGrp="1"/>
          </p:cNvSpPr>
          <p:nvPr>
            <p:ph type="body"/>
          </p:nvPr>
        </p:nvSpPr>
        <p:spPr>
          <a:xfrm>
            <a:off x="504000" y="1768680"/>
            <a:ext cx="292104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73" name="PlaceHolder 3"/>
          <p:cNvSpPr>
            <a:spLocks noGrp="1"/>
          </p:cNvSpPr>
          <p:nvPr>
            <p:ph type="body"/>
          </p:nvPr>
        </p:nvSpPr>
        <p:spPr>
          <a:xfrm>
            <a:off x="3571560" y="1768680"/>
            <a:ext cx="292104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74" name="PlaceHolder 4"/>
          <p:cNvSpPr>
            <a:spLocks noGrp="1"/>
          </p:cNvSpPr>
          <p:nvPr>
            <p:ph type="body"/>
          </p:nvPr>
        </p:nvSpPr>
        <p:spPr>
          <a:xfrm>
            <a:off x="6639120" y="1768680"/>
            <a:ext cx="292104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75" name="PlaceHolder 5"/>
          <p:cNvSpPr>
            <a:spLocks noGrp="1"/>
          </p:cNvSpPr>
          <p:nvPr>
            <p:ph type="body"/>
          </p:nvPr>
        </p:nvSpPr>
        <p:spPr>
          <a:xfrm>
            <a:off x="504000" y="4058640"/>
            <a:ext cx="292104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76" name="PlaceHolder 6"/>
          <p:cNvSpPr>
            <a:spLocks noGrp="1"/>
          </p:cNvSpPr>
          <p:nvPr>
            <p:ph type="body"/>
          </p:nvPr>
        </p:nvSpPr>
        <p:spPr>
          <a:xfrm>
            <a:off x="3571560" y="4058640"/>
            <a:ext cx="292104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77" name="PlaceHolder 7"/>
          <p:cNvSpPr>
            <a:spLocks noGrp="1"/>
          </p:cNvSpPr>
          <p:nvPr>
            <p:ph type="body"/>
          </p:nvPr>
        </p:nvSpPr>
        <p:spPr>
          <a:xfrm>
            <a:off x="6639120" y="4058640"/>
            <a:ext cx="2921040" cy="2090880"/>
          </a:xfrm>
          <a:prstGeom prst="rect">
            <a:avLst/>
          </a:prstGeom>
        </p:spPr>
        <p:txBody>
          <a:bodyPr lIns="0" tIns="0" rIns="0" bIns="0">
            <a:normAutofit/>
          </a:bodyPr>
          <a:lstStyle/>
          <a:p>
            <a:endParaRPr lang="de-DE" sz="2800" b="0" strike="noStrike" spc="-1">
              <a:solidFill>
                <a:srgbClr val="000000"/>
              </a:solidFill>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1"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82" name="PlaceHolder 2"/>
          <p:cNvSpPr>
            <a:spLocks noGrp="1"/>
          </p:cNvSpPr>
          <p:nvPr>
            <p:ph type="subTitle"/>
          </p:nvPr>
        </p:nvSpPr>
        <p:spPr>
          <a:xfrm>
            <a:off x="504000" y="1768680"/>
            <a:ext cx="9072000" cy="4384080"/>
          </a:xfrm>
          <a:prstGeom prst="rect">
            <a:avLst/>
          </a:prstGeom>
        </p:spPr>
        <p:txBody>
          <a:bodyPr lIns="0" tIns="0" rIns="0" bIns="0" anchor="ctr">
            <a:noAutofit/>
          </a:bodyPr>
          <a:lstStyle/>
          <a:p>
            <a:pPr algn="ctr"/>
            <a:endParaRPr lang="de-DE"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84" name="PlaceHolder 2"/>
          <p:cNvSpPr>
            <a:spLocks noGrp="1"/>
          </p:cNvSpPr>
          <p:nvPr>
            <p:ph type="body"/>
          </p:nvPr>
        </p:nvSpPr>
        <p:spPr>
          <a:xfrm>
            <a:off x="504000" y="1768680"/>
            <a:ext cx="9072000" cy="4384080"/>
          </a:xfrm>
          <a:prstGeom prst="rect">
            <a:avLst/>
          </a:prstGeom>
        </p:spPr>
        <p:txBody>
          <a:bodyPr lIns="0" tIns="0" rIns="0" bIns="0">
            <a:normAutofit/>
          </a:bodyPr>
          <a:lstStyle/>
          <a:p>
            <a:endParaRPr lang="de-DE" sz="2800" b="0" strike="noStrike" spc="-1">
              <a:solidFill>
                <a:srgbClr val="000000"/>
              </a:solid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86" name="PlaceHolder 2"/>
          <p:cNvSpPr>
            <a:spLocks noGrp="1"/>
          </p:cNvSpPr>
          <p:nvPr>
            <p:ph type="body"/>
          </p:nvPr>
        </p:nvSpPr>
        <p:spPr>
          <a:xfrm>
            <a:off x="504000" y="1768680"/>
            <a:ext cx="4426920" cy="43840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87" name="PlaceHolder 3"/>
          <p:cNvSpPr>
            <a:spLocks noGrp="1"/>
          </p:cNvSpPr>
          <p:nvPr>
            <p:ph type="body"/>
          </p:nvPr>
        </p:nvSpPr>
        <p:spPr>
          <a:xfrm>
            <a:off x="5152680" y="1768680"/>
            <a:ext cx="4426920" cy="4384080"/>
          </a:xfrm>
          <a:prstGeom prst="rect">
            <a:avLst/>
          </a:prstGeom>
        </p:spPr>
        <p:txBody>
          <a:bodyPr lIns="0" tIns="0" rIns="0" bIns="0">
            <a:normAutofit/>
          </a:bodyPr>
          <a:lstStyle/>
          <a:p>
            <a:endParaRPr lang="de-DE" sz="2800" b="0" strike="noStrike" spc="-1">
              <a:solidFill>
                <a:srgbClr val="000000"/>
              </a:solid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8"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6" name="PlaceHolder 2"/>
          <p:cNvSpPr>
            <a:spLocks noGrp="1"/>
          </p:cNvSpPr>
          <p:nvPr>
            <p:ph type="body"/>
          </p:nvPr>
        </p:nvSpPr>
        <p:spPr>
          <a:xfrm>
            <a:off x="504000" y="1768680"/>
            <a:ext cx="9072000" cy="4384080"/>
          </a:xfrm>
          <a:prstGeom prst="rect">
            <a:avLst/>
          </a:prstGeom>
        </p:spPr>
        <p:txBody>
          <a:bodyPr lIns="0" tIns="0" rIns="0" bIns="0">
            <a:normAutofit/>
          </a:bodyPr>
          <a:lstStyle/>
          <a:p>
            <a:endParaRPr lang="de-DE" sz="2800" b="0" strike="noStrike" spc="-1">
              <a:solidFill>
                <a:srgbClr val="000000"/>
              </a:solid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9" name="PlaceHolder 1"/>
          <p:cNvSpPr>
            <a:spLocks noGrp="1"/>
          </p:cNvSpPr>
          <p:nvPr>
            <p:ph type="subTitle"/>
          </p:nvPr>
        </p:nvSpPr>
        <p:spPr>
          <a:xfrm>
            <a:off x="504000" y="301320"/>
            <a:ext cx="9072000" cy="5850360"/>
          </a:xfrm>
          <a:prstGeom prst="rect">
            <a:avLst/>
          </a:prstGeom>
        </p:spPr>
        <p:txBody>
          <a:bodyPr lIns="0" tIns="0" rIns="0" bIns="0" anchor="ctr">
            <a:noAutofit/>
          </a:bodyPr>
          <a:lstStyle/>
          <a:p>
            <a:pPr algn="ctr"/>
            <a:endParaRPr lang="de-DE"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91" name="PlaceHolder 2"/>
          <p:cNvSpPr>
            <a:spLocks noGrp="1"/>
          </p:cNvSpPr>
          <p:nvPr>
            <p:ph type="body"/>
          </p:nvPr>
        </p:nvSpPr>
        <p:spPr>
          <a:xfrm>
            <a:off x="504000" y="176868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92" name="PlaceHolder 3"/>
          <p:cNvSpPr>
            <a:spLocks noGrp="1"/>
          </p:cNvSpPr>
          <p:nvPr>
            <p:ph type="body"/>
          </p:nvPr>
        </p:nvSpPr>
        <p:spPr>
          <a:xfrm>
            <a:off x="5152680" y="1768680"/>
            <a:ext cx="4426920" cy="43840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93" name="PlaceHolder 4"/>
          <p:cNvSpPr>
            <a:spLocks noGrp="1"/>
          </p:cNvSpPr>
          <p:nvPr>
            <p:ph type="body"/>
          </p:nvPr>
        </p:nvSpPr>
        <p:spPr>
          <a:xfrm>
            <a:off x="504000" y="405864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95" name="PlaceHolder 2"/>
          <p:cNvSpPr>
            <a:spLocks noGrp="1"/>
          </p:cNvSpPr>
          <p:nvPr>
            <p:ph type="body"/>
          </p:nvPr>
        </p:nvSpPr>
        <p:spPr>
          <a:xfrm>
            <a:off x="504000" y="1768680"/>
            <a:ext cx="4426920" cy="43840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96" name="PlaceHolder 3"/>
          <p:cNvSpPr>
            <a:spLocks noGrp="1"/>
          </p:cNvSpPr>
          <p:nvPr>
            <p:ph type="body"/>
          </p:nvPr>
        </p:nvSpPr>
        <p:spPr>
          <a:xfrm>
            <a:off x="5152680" y="176868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97" name="PlaceHolder 4"/>
          <p:cNvSpPr>
            <a:spLocks noGrp="1"/>
          </p:cNvSpPr>
          <p:nvPr>
            <p:ph type="body"/>
          </p:nvPr>
        </p:nvSpPr>
        <p:spPr>
          <a:xfrm>
            <a:off x="5152680" y="405864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99" name="PlaceHolder 2"/>
          <p:cNvSpPr>
            <a:spLocks noGrp="1"/>
          </p:cNvSpPr>
          <p:nvPr>
            <p:ph type="body"/>
          </p:nvPr>
        </p:nvSpPr>
        <p:spPr>
          <a:xfrm>
            <a:off x="504000" y="176868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100" name="PlaceHolder 3"/>
          <p:cNvSpPr>
            <a:spLocks noGrp="1"/>
          </p:cNvSpPr>
          <p:nvPr>
            <p:ph type="body"/>
          </p:nvPr>
        </p:nvSpPr>
        <p:spPr>
          <a:xfrm>
            <a:off x="5152680" y="176868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101" name="PlaceHolder 4"/>
          <p:cNvSpPr>
            <a:spLocks noGrp="1"/>
          </p:cNvSpPr>
          <p:nvPr>
            <p:ph type="body"/>
          </p:nvPr>
        </p:nvSpPr>
        <p:spPr>
          <a:xfrm>
            <a:off x="504000" y="4058640"/>
            <a:ext cx="9072000" cy="2090880"/>
          </a:xfrm>
          <a:prstGeom prst="rect">
            <a:avLst/>
          </a:prstGeom>
        </p:spPr>
        <p:txBody>
          <a:bodyPr lIns="0" tIns="0" rIns="0" bIns="0">
            <a:normAutofit/>
          </a:bodyPr>
          <a:lstStyle/>
          <a:p>
            <a:endParaRPr lang="de-DE" sz="2800" b="0" strike="noStrike" spc="-1">
              <a:solidFill>
                <a:srgbClr val="000000"/>
              </a:solid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103" name="PlaceHolder 2"/>
          <p:cNvSpPr>
            <a:spLocks noGrp="1"/>
          </p:cNvSpPr>
          <p:nvPr>
            <p:ph type="body"/>
          </p:nvPr>
        </p:nvSpPr>
        <p:spPr>
          <a:xfrm>
            <a:off x="504000" y="1768680"/>
            <a:ext cx="907200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104" name="PlaceHolder 3"/>
          <p:cNvSpPr>
            <a:spLocks noGrp="1"/>
          </p:cNvSpPr>
          <p:nvPr>
            <p:ph type="body"/>
          </p:nvPr>
        </p:nvSpPr>
        <p:spPr>
          <a:xfrm>
            <a:off x="504000" y="4058640"/>
            <a:ext cx="9072000" cy="2090880"/>
          </a:xfrm>
          <a:prstGeom prst="rect">
            <a:avLst/>
          </a:prstGeom>
        </p:spPr>
        <p:txBody>
          <a:bodyPr lIns="0" tIns="0" rIns="0" bIns="0">
            <a:normAutofit/>
          </a:bodyPr>
          <a:lstStyle/>
          <a:p>
            <a:endParaRPr lang="de-DE" sz="2800" b="0" strike="noStrike" spc="-1">
              <a:solidFill>
                <a:srgbClr val="000000"/>
              </a:solid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106" name="PlaceHolder 2"/>
          <p:cNvSpPr>
            <a:spLocks noGrp="1"/>
          </p:cNvSpPr>
          <p:nvPr>
            <p:ph type="body"/>
          </p:nvPr>
        </p:nvSpPr>
        <p:spPr>
          <a:xfrm>
            <a:off x="504000" y="176868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107" name="PlaceHolder 3"/>
          <p:cNvSpPr>
            <a:spLocks noGrp="1"/>
          </p:cNvSpPr>
          <p:nvPr>
            <p:ph type="body"/>
          </p:nvPr>
        </p:nvSpPr>
        <p:spPr>
          <a:xfrm>
            <a:off x="5152680" y="176868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108" name="PlaceHolder 4"/>
          <p:cNvSpPr>
            <a:spLocks noGrp="1"/>
          </p:cNvSpPr>
          <p:nvPr>
            <p:ph type="body"/>
          </p:nvPr>
        </p:nvSpPr>
        <p:spPr>
          <a:xfrm>
            <a:off x="504000" y="405864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109" name="PlaceHolder 5"/>
          <p:cNvSpPr>
            <a:spLocks noGrp="1"/>
          </p:cNvSpPr>
          <p:nvPr>
            <p:ph type="body"/>
          </p:nvPr>
        </p:nvSpPr>
        <p:spPr>
          <a:xfrm>
            <a:off x="5152680" y="405864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111" name="PlaceHolder 2"/>
          <p:cNvSpPr>
            <a:spLocks noGrp="1"/>
          </p:cNvSpPr>
          <p:nvPr>
            <p:ph type="body"/>
          </p:nvPr>
        </p:nvSpPr>
        <p:spPr>
          <a:xfrm>
            <a:off x="504000" y="1768680"/>
            <a:ext cx="292104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112" name="PlaceHolder 3"/>
          <p:cNvSpPr>
            <a:spLocks noGrp="1"/>
          </p:cNvSpPr>
          <p:nvPr>
            <p:ph type="body"/>
          </p:nvPr>
        </p:nvSpPr>
        <p:spPr>
          <a:xfrm>
            <a:off x="3571560" y="1768680"/>
            <a:ext cx="292104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113" name="PlaceHolder 4"/>
          <p:cNvSpPr>
            <a:spLocks noGrp="1"/>
          </p:cNvSpPr>
          <p:nvPr>
            <p:ph type="body"/>
          </p:nvPr>
        </p:nvSpPr>
        <p:spPr>
          <a:xfrm>
            <a:off x="6639120" y="1768680"/>
            <a:ext cx="292104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114" name="PlaceHolder 5"/>
          <p:cNvSpPr>
            <a:spLocks noGrp="1"/>
          </p:cNvSpPr>
          <p:nvPr>
            <p:ph type="body"/>
          </p:nvPr>
        </p:nvSpPr>
        <p:spPr>
          <a:xfrm>
            <a:off x="504000" y="4058640"/>
            <a:ext cx="292104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115" name="PlaceHolder 6"/>
          <p:cNvSpPr>
            <a:spLocks noGrp="1"/>
          </p:cNvSpPr>
          <p:nvPr>
            <p:ph type="body"/>
          </p:nvPr>
        </p:nvSpPr>
        <p:spPr>
          <a:xfrm>
            <a:off x="3571560" y="4058640"/>
            <a:ext cx="292104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116" name="PlaceHolder 7"/>
          <p:cNvSpPr>
            <a:spLocks noGrp="1"/>
          </p:cNvSpPr>
          <p:nvPr>
            <p:ph type="body"/>
          </p:nvPr>
        </p:nvSpPr>
        <p:spPr>
          <a:xfrm>
            <a:off x="6639120" y="4058640"/>
            <a:ext cx="2921040" cy="2090880"/>
          </a:xfrm>
          <a:prstGeom prst="rect">
            <a:avLst/>
          </a:prstGeom>
        </p:spPr>
        <p:txBody>
          <a:bodyPr lIns="0" tIns="0" rIns="0" bIns="0">
            <a:normAutofit/>
          </a:bodyPr>
          <a:lstStyle/>
          <a:p>
            <a:endParaRPr lang="de-DE" sz="2800"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8" name="PlaceHolder 2"/>
          <p:cNvSpPr>
            <a:spLocks noGrp="1"/>
          </p:cNvSpPr>
          <p:nvPr>
            <p:ph type="body"/>
          </p:nvPr>
        </p:nvSpPr>
        <p:spPr>
          <a:xfrm>
            <a:off x="504000" y="1768680"/>
            <a:ext cx="4426920" cy="43840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9" name="PlaceHolder 3"/>
          <p:cNvSpPr>
            <a:spLocks noGrp="1"/>
          </p:cNvSpPr>
          <p:nvPr>
            <p:ph type="body"/>
          </p:nvPr>
        </p:nvSpPr>
        <p:spPr>
          <a:xfrm>
            <a:off x="5152680" y="1768680"/>
            <a:ext cx="4426920" cy="4384080"/>
          </a:xfrm>
          <a:prstGeom prst="rect">
            <a:avLst/>
          </a:prstGeom>
        </p:spPr>
        <p:txBody>
          <a:bodyPr lIns="0" tIns="0" rIns="0" bIns="0">
            <a:normAutofit/>
          </a:bodyPr>
          <a:lstStyle/>
          <a:p>
            <a:endParaRPr lang="de-DE" sz="2800" b="0" strike="noStrike" spc="-1">
              <a:solidFill>
                <a:srgbClr val="000000"/>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504000" y="301320"/>
            <a:ext cx="9072000" cy="5850360"/>
          </a:xfrm>
          <a:prstGeom prst="rect">
            <a:avLst/>
          </a:prstGeom>
        </p:spPr>
        <p:txBody>
          <a:bodyPr lIns="0" tIns="0" rIns="0" bIns="0" anchor="ctr">
            <a:noAutofit/>
          </a:bodyPr>
          <a:lstStyle/>
          <a:p>
            <a:pPr algn="ctr"/>
            <a:endParaRPr lang="de-DE"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13" name="PlaceHolder 2"/>
          <p:cNvSpPr>
            <a:spLocks noGrp="1"/>
          </p:cNvSpPr>
          <p:nvPr>
            <p:ph type="body"/>
          </p:nvPr>
        </p:nvSpPr>
        <p:spPr>
          <a:xfrm>
            <a:off x="504000" y="176868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14" name="PlaceHolder 3"/>
          <p:cNvSpPr>
            <a:spLocks noGrp="1"/>
          </p:cNvSpPr>
          <p:nvPr>
            <p:ph type="body"/>
          </p:nvPr>
        </p:nvSpPr>
        <p:spPr>
          <a:xfrm>
            <a:off x="5152680" y="1768680"/>
            <a:ext cx="4426920" cy="43840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15" name="PlaceHolder 4"/>
          <p:cNvSpPr>
            <a:spLocks noGrp="1"/>
          </p:cNvSpPr>
          <p:nvPr>
            <p:ph type="body"/>
          </p:nvPr>
        </p:nvSpPr>
        <p:spPr>
          <a:xfrm>
            <a:off x="504000" y="405864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17" name="PlaceHolder 2"/>
          <p:cNvSpPr>
            <a:spLocks noGrp="1"/>
          </p:cNvSpPr>
          <p:nvPr>
            <p:ph type="body"/>
          </p:nvPr>
        </p:nvSpPr>
        <p:spPr>
          <a:xfrm>
            <a:off x="504000" y="1768680"/>
            <a:ext cx="4426920" cy="43840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18" name="PlaceHolder 3"/>
          <p:cNvSpPr>
            <a:spLocks noGrp="1"/>
          </p:cNvSpPr>
          <p:nvPr>
            <p:ph type="body"/>
          </p:nvPr>
        </p:nvSpPr>
        <p:spPr>
          <a:xfrm>
            <a:off x="5152680" y="176868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19" name="PlaceHolder 4"/>
          <p:cNvSpPr>
            <a:spLocks noGrp="1"/>
          </p:cNvSpPr>
          <p:nvPr>
            <p:ph type="body"/>
          </p:nvPr>
        </p:nvSpPr>
        <p:spPr>
          <a:xfrm>
            <a:off x="5152680" y="405864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301320"/>
            <a:ext cx="9072000" cy="1261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21" name="PlaceHolder 2"/>
          <p:cNvSpPr>
            <a:spLocks noGrp="1"/>
          </p:cNvSpPr>
          <p:nvPr>
            <p:ph type="body"/>
          </p:nvPr>
        </p:nvSpPr>
        <p:spPr>
          <a:xfrm>
            <a:off x="504000" y="176868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22" name="PlaceHolder 3"/>
          <p:cNvSpPr>
            <a:spLocks noGrp="1"/>
          </p:cNvSpPr>
          <p:nvPr>
            <p:ph type="body"/>
          </p:nvPr>
        </p:nvSpPr>
        <p:spPr>
          <a:xfrm>
            <a:off x="5152680" y="1768680"/>
            <a:ext cx="4426920" cy="20908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23" name="PlaceHolder 4"/>
          <p:cNvSpPr>
            <a:spLocks noGrp="1"/>
          </p:cNvSpPr>
          <p:nvPr>
            <p:ph type="body"/>
          </p:nvPr>
        </p:nvSpPr>
        <p:spPr>
          <a:xfrm>
            <a:off x="504000" y="4058640"/>
            <a:ext cx="9072000" cy="2090880"/>
          </a:xfrm>
          <a:prstGeom prst="rect">
            <a:avLst/>
          </a:prstGeom>
        </p:spPr>
        <p:txBody>
          <a:bodyPr lIns="0" tIns="0" rIns="0" bIns="0">
            <a:normAutofit/>
          </a:bodyPr>
          <a:lstStyle/>
          <a:p>
            <a:endParaRPr lang="de-DE" sz="28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1"/>
          <p:cNvPicPr/>
          <p:nvPr/>
        </p:nvPicPr>
        <p:blipFill>
          <a:blip r:embed="rId14"/>
          <a:stretch/>
        </p:blipFill>
        <p:spPr>
          <a:xfrm>
            <a:off x="0" y="0"/>
            <a:ext cx="10077120" cy="7557840"/>
          </a:xfrm>
          <a:prstGeom prst="rect">
            <a:avLst/>
          </a:prstGeom>
          <a:ln>
            <a:noFill/>
          </a:ln>
        </p:spPr>
      </p:pic>
      <p:sp>
        <p:nvSpPr>
          <p:cNvPr id="4" name="PlaceHolder 1"/>
          <p:cNvSpPr>
            <a:spLocks noGrp="1"/>
          </p:cNvSpPr>
          <p:nvPr>
            <p:ph type="title"/>
          </p:nvPr>
        </p:nvSpPr>
        <p:spPr>
          <a:xfrm>
            <a:off x="504000" y="301320"/>
            <a:ext cx="9072000" cy="1261800"/>
          </a:xfrm>
          <a:prstGeom prst="rect">
            <a:avLst/>
          </a:prstGeom>
        </p:spPr>
        <p:txBody>
          <a:bodyPr lIns="0" tIns="0" rIns="0" bIns="0" anchor="ctr">
            <a:noAutofit/>
          </a:bodyPr>
          <a:lstStyle/>
          <a:p>
            <a:r>
              <a:rPr lang="de-DE" sz="1800" b="0" strike="noStrike" spc="-1">
                <a:solidFill>
                  <a:srgbClr val="000000"/>
                </a:solidFill>
                <a:latin typeface="Arial"/>
              </a:rPr>
              <a:t>Format des Titeltextes durch Klicken bearbeiten</a:t>
            </a:r>
          </a:p>
        </p:txBody>
      </p:sp>
      <p:sp>
        <p:nvSpPr>
          <p:cNvPr id="2" name="PlaceHolder 2"/>
          <p:cNvSpPr>
            <a:spLocks noGrp="1"/>
          </p:cNvSpPr>
          <p:nvPr>
            <p:ph type="body"/>
          </p:nvPr>
        </p:nvSpPr>
        <p:spPr>
          <a:xfrm>
            <a:off x="504000" y="1768680"/>
            <a:ext cx="9072000" cy="43840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de-DE" sz="2800" b="0" strike="noStrike" spc="-1">
                <a:solidFill>
                  <a:srgbClr val="000000"/>
                </a:solidFill>
                <a:latin typeface="Arial"/>
              </a:rPr>
              <a:t>Format des Gliederungstextes durch Klicken bearbeiten</a:t>
            </a:r>
          </a:p>
          <a:p>
            <a:pPr marL="864000" lvl="1" indent="-324000">
              <a:spcBef>
                <a:spcPts val="1134"/>
              </a:spcBef>
              <a:buClr>
                <a:srgbClr val="000000"/>
              </a:buClr>
              <a:buSzPct val="75000"/>
              <a:buFont typeface="Symbol" charset="2"/>
              <a:buChar char=""/>
            </a:pPr>
            <a:r>
              <a:rPr lang="de-DE" sz="2000" b="0" strike="noStrike" spc="-1">
                <a:solidFill>
                  <a:srgbClr val="000000"/>
                </a:solidFill>
                <a:latin typeface="Arial"/>
              </a:rPr>
              <a:t>Zweite Gliederungsebene</a:t>
            </a:r>
          </a:p>
          <a:p>
            <a:pPr marL="1296000" lvl="2" indent="-288000">
              <a:spcBef>
                <a:spcPts val="850"/>
              </a:spcBef>
              <a:buClr>
                <a:srgbClr val="000000"/>
              </a:buClr>
              <a:buSzPct val="45000"/>
              <a:buFont typeface="Wingdings" charset="2"/>
              <a:buChar char=""/>
            </a:pPr>
            <a:r>
              <a:rPr lang="de-DE" sz="1800" b="0" strike="noStrike" spc="-1">
                <a:solidFill>
                  <a:srgbClr val="000000"/>
                </a:solidFill>
                <a:latin typeface="Arial"/>
              </a:rPr>
              <a:t>Dritte Gliederungsebene</a:t>
            </a:r>
          </a:p>
          <a:p>
            <a:pPr marL="1728000" lvl="3" indent="-216000">
              <a:spcBef>
                <a:spcPts val="567"/>
              </a:spcBef>
              <a:buClr>
                <a:srgbClr val="000000"/>
              </a:buClr>
              <a:buSzPct val="75000"/>
              <a:buFont typeface="Symbol" charset="2"/>
              <a:buChar char=""/>
            </a:pPr>
            <a:r>
              <a:rPr lang="de-DE" sz="1800" b="0" strike="noStrike" spc="-1">
                <a:solidFill>
                  <a:srgbClr val="000000"/>
                </a:solidFill>
                <a:latin typeface="Arial"/>
              </a:rPr>
              <a:t>Vierte Gliederungsebene</a:t>
            </a:r>
          </a:p>
          <a:p>
            <a:pPr marL="2160000" lvl="4" indent="-216000">
              <a:spcBef>
                <a:spcPts val="283"/>
              </a:spcBef>
              <a:buClr>
                <a:srgbClr val="000000"/>
              </a:buClr>
              <a:buSzPct val="45000"/>
              <a:buFont typeface="Wingdings" charset="2"/>
              <a:buChar char=""/>
            </a:pPr>
            <a:r>
              <a:rPr lang="de-DE" sz="2000" b="0" strike="noStrike" spc="-1">
                <a:solidFill>
                  <a:srgbClr val="000000"/>
                </a:solidFill>
                <a:latin typeface="Arial"/>
              </a:rPr>
              <a:t>Fünfte Gliederungsebene</a:t>
            </a:r>
          </a:p>
          <a:p>
            <a:pPr marL="2592000" lvl="5" indent="-216000">
              <a:spcBef>
                <a:spcPts val="283"/>
              </a:spcBef>
              <a:buClr>
                <a:srgbClr val="000000"/>
              </a:buClr>
              <a:buSzPct val="45000"/>
              <a:buFont typeface="Wingdings" charset="2"/>
              <a:buChar char=""/>
            </a:pPr>
            <a:r>
              <a:rPr lang="de-DE" sz="2000" b="0" strike="noStrike" spc="-1">
                <a:solidFill>
                  <a:srgbClr val="000000"/>
                </a:solidFill>
                <a:latin typeface="Arial"/>
              </a:rPr>
              <a:t>Sechste Gliederungsebene</a:t>
            </a:r>
          </a:p>
          <a:p>
            <a:pPr marL="3024000" lvl="6" indent="-216000">
              <a:spcBef>
                <a:spcPts val="283"/>
              </a:spcBef>
              <a:buClr>
                <a:srgbClr val="000000"/>
              </a:buClr>
              <a:buSzPct val="45000"/>
              <a:buFont typeface="Wingdings" charset="2"/>
              <a:buChar char=""/>
            </a:pPr>
            <a:r>
              <a:rPr lang="de-DE" sz="2000" b="0" strike="noStrike" spc="-1">
                <a:solidFill>
                  <a:srgbClr val="000000"/>
                </a:solidFill>
                <a:latin typeface="Arial"/>
              </a:rPr>
              <a:t>Siebte Gliederungsebene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9" name="Picture 1"/>
          <p:cNvPicPr/>
          <p:nvPr/>
        </p:nvPicPr>
        <p:blipFill>
          <a:blip r:embed="rId14"/>
          <a:stretch/>
        </p:blipFill>
        <p:spPr>
          <a:xfrm>
            <a:off x="0" y="0"/>
            <a:ext cx="10077120" cy="7557840"/>
          </a:xfrm>
          <a:prstGeom prst="rect">
            <a:avLst/>
          </a:prstGeom>
          <a:ln>
            <a:noFill/>
          </a:ln>
        </p:spPr>
      </p:pic>
      <p:sp>
        <p:nvSpPr>
          <p:cNvPr id="40" name="PlaceHolder 1"/>
          <p:cNvSpPr>
            <a:spLocks noGrp="1"/>
          </p:cNvSpPr>
          <p:nvPr>
            <p:ph type="title"/>
          </p:nvPr>
        </p:nvSpPr>
        <p:spPr>
          <a:xfrm>
            <a:off x="504000" y="301320"/>
            <a:ext cx="9071640" cy="1261440"/>
          </a:xfrm>
          <a:prstGeom prst="rect">
            <a:avLst/>
          </a:prstGeom>
        </p:spPr>
        <p:txBody>
          <a:bodyPr lIns="0" tIns="0" rIns="0" bIns="0" anchor="ctr">
            <a:noAutofit/>
          </a:bodyPr>
          <a:lstStyle/>
          <a:p>
            <a:pPr algn="ctr"/>
            <a:r>
              <a:rPr lang="de-DE" sz="4400" b="0" strike="noStrike" spc="-1">
                <a:solidFill>
                  <a:srgbClr val="000000"/>
                </a:solidFill>
                <a:latin typeface="Arial"/>
              </a:rPr>
              <a:t>Format des Titeltextes durch Klicken bearbeiten</a:t>
            </a:r>
          </a:p>
        </p:txBody>
      </p:sp>
      <p:sp>
        <p:nvSpPr>
          <p:cNvPr id="41" name="PlaceHolder 2"/>
          <p:cNvSpPr>
            <a:spLocks noGrp="1"/>
          </p:cNvSpPr>
          <p:nvPr>
            <p:ph type="body"/>
          </p:nvPr>
        </p:nvSpPr>
        <p:spPr>
          <a:xfrm>
            <a:off x="504000" y="1768680"/>
            <a:ext cx="9072000" cy="43840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de-DE" sz="2800" b="0" strike="noStrike" spc="-1">
                <a:solidFill>
                  <a:srgbClr val="000000"/>
                </a:solidFill>
                <a:latin typeface="Arial"/>
              </a:rPr>
              <a:t>Format des Gliederungstextes durch Klicken bearbeiten</a:t>
            </a:r>
          </a:p>
          <a:p>
            <a:pPr marL="864000" lvl="1" indent="-324000">
              <a:spcBef>
                <a:spcPts val="1134"/>
              </a:spcBef>
              <a:buClr>
                <a:srgbClr val="000000"/>
              </a:buClr>
              <a:buSzPct val="75000"/>
              <a:buFont typeface="Symbol" charset="2"/>
              <a:buChar char=""/>
            </a:pPr>
            <a:r>
              <a:rPr lang="de-DE" sz="2000" b="0" strike="noStrike" spc="-1">
                <a:solidFill>
                  <a:srgbClr val="000000"/>
                </a:solidFill>
                <a:latin typeface="Arial"/>
              </a:rPr>
              <a:t>Zweite Gliederungsebene</a:t>
            </a:r>
          </a:p>
          <a:p>
            <a:pPr marL="1296000" lvl="2" indent="-288000">
              <a:spcBef>
                <a:spcPts val="850"/>
              </a:spcBef>
              <a:buClr>
                <a:srgbClr val="000000"/>
              </a:buClr>
              <a:buSzPct val="45000"/>
              <a:buFont typeface="Wingdings" charset="2"/>
              <a:buChar char=""/>
            </a:pPr>
            <a:r>
              <a:rPr lang="de-DE" sz="1800" b="0" strike="noStrike" spc="-1">
                <a:solidFill>
                  <a:srgbClr val="000000"/>
                </a:solidFill>
                <a:latin typeface="Arial"/>
              </a:rPr>
              <a:t>Dritte Gliederungsebene</a:t>
            </a:r>
          </a:p>
          <a:p>
            <a:pPr marL="1728000" lvl="3" indent="-216000">
              <a:spcBef>
                <a:spcPts val="567"/>
              </a:spcBef>
              <a:buClr>
                <a:srgbClr val="000000"/>
              </a:buClr>
              <a:buSzPct val="75000"/>
              <a:buFont typeface="Symbol" charset="2"/>
              <a:buChar char=""/>
            </a:pPr>
            <a:r>
              <a:rPr lang="de-DE" sz="1800" b="0" strike="noStrike" spc="-1">
                <a:solidFill>
                  <a:srgbClr val="000000"/>
                </a:solidFill>
                <a:latin typeface="Arial"/>
              </a:rPr>
              <a:t>Vierte Gliederungsebene</a:t>
            </a:r>
          </a:p>
          <a:p>
            <a:pPr marL="2160000" lvl="4" indent="-216000">
              <a:spcBef>
                <a:spcPts val="283"/>
              </a:spcBef>
              <a:buClr>
                <a:srgbClr val="000000"/>
              </a:buClr>
              <a:buSzPct val="45000"/>
              <a:buFont typeface="Wingdings" charset="2"/>
              <a:buChar char=""/>
            </a:pPr>
            <a:r>
              <a:rPr lang="de-DE" sz="2000" b="0" strike="noStrike" spc="-1">
                <a:solidFill>
                  <a:srgbClr val="000000"/>
                </a:solidFill>
                <a:latin typeface="Arial"/>
              </a:rPr>
              <a:t>Fünfte Gliederungsebene</a:t>
            </a:r>
          </a:p>
          <a:p>
            <a:pPr marL="2592000" lvl="5" indent="-216000">
              <a:spcBef>
                <a:spcPts val="283"/>
              </a:spcBef>
              <a:buClr>
                <a:srgbClr val="000000"/>
              </a:buClr>
              <a:buSzPct val="45000"/>
              <a:buFont typeface="Wingdings" charset="2"/>
              <a:buChar char=""/>
            </a:pPr>
            <a:r>
              <a:rPr lang="de-DE" sz="2000" b="0" strike="noStrike" spc="-1">
                <a:solidFill>
                  <a:srgbClr val="000000"/>
                </a:solidFill>
                <a:latin typeface="Arial"/>
              </a:rPr>
              <a:t>Sechste Gliederungsebene</a:t>
            </a:r>
          </a:p>
          <a:p>
            <a:pPr marL="3024000" lvl="6" indent="-216000">
              <a:spcBef>
                <a:spcPts val="283"/>
              </a:spcBef>
              <a:buClr>
                <a:srgbClr val="000000"/>
              </a:buClr>
              <a:buSzPct val="45000"/>
              <a:buFont typeface="Wingdings" charset="2"/>
              <a:buChar char=""/>
            </a:pPr>
            <a:r>
              <a:rPr lang="de-DE" sz="2000" b="0" strike="noStrike" spc="-1">
                <a:solidFill>
                  <a:srgbClr val="000000"/>
                </a:solidFill>
                <a:latin typeface="Arial"/>
              </a:rPr>
              <a:t>Siebte Gliederungsebene</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78" name="Picture 1"/>
          <p:cNvPicPr/>
          <p:nvPr/>
        </p:nvPicPr>
        <p:blipFill>
          <a:blip r:embed="rId14"/>
          <a:stretch/>
        </p:blipFill>
        <p:spPr>
          <a:xfrm>
            <a:off x="0" y="0"/>
            <a:ext cx="10077120" cy="7557840"/>
          </a:xfrm>
          <a:prstGeom prst="rect">
            <a:avLst/>
          </a:prstGeom>
          <a:ln>
            <a:noFill/>
          </a:ln>
        </p:spPr>
      </p:pic>
      <p:sp>
        <p:nvSpPr>
          <p:cNvPr id="79" name="PlaceHolder 1"/>
          <p:cNvSpPr>
            <a:spLocks noGrp="1"/>
          </p:cNvSpPr>
          <p:nvPr>
            <p:ph type="title"/>
          </p:nvPr>
        </p:nvSpPr>
        <p:spPr>
          <a:xfrm>
            <a:off x="504000" y="301320"/>
            <a:ext cx="9072000" cy="1261800"/>
          </a:xfrm>
          <a:prstGeom prst="rect">
            <a:avLst/>
          </a:prstGeom>
        </p:spPr>
        <p:txBody>
          <a:bodyPr lIns="0" tIns="0" rIns="0" bIns="0" anchor="ctr">
            <a:noAutofit/>
          </a:bodyPr>
          <a:lstStyle/>
          <a:p>
            <a:r>
              <a:rPr lang="de-DE" sz="1800" b="0" strike="noStrike" spc="-1">
                <a:solidFill>
                  <a:srgbClr val="000000"/>
                </a:solidFill>
                <a:latin typeface="Arial"/>
              </a:rPr>
              <a:t>Format des Titeltextes durch Klicken bearbeiten</a:t>
            </a:r>
          </a:p>
        </p:txBody>
      </p:sp>
      <p:sp>
        <p:nvSpPr>
          <p:cNvPr id="80" name="PlaceHolder 2"/>
          <p:cNvSpPr>
            <a:spLocks noGrp="1"/>
          </p:cNvSpPr>
          <p:nvPr>
            <p:ph type="body"/>
          </p:nvPr>
        </p:nvSpPr>
        <p:spPr>
          <a:xfrm>
            <a:off x="504000" y="1768680"/>
            <a:ext cx="9072000" cy="43840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de-DE" sz="2800" b="0" strike="noStrike" spc="-1">
                <a:solidFill>
                  <a:srgbClr val="000000"/>
                </a:solidFill>
                <a:latin typeface="Arial"/>
              </a:rPr>
              <a:t>Format des Gliederungstextes durch Klicken bearbeiten</a:t>
            </a:r>
          </a:p>
          <a:p>
            <a:pPr marL="864000" lvl="1" indent="-324000">
              <a:spcBef>
                <a:spcPts val="1134"/>
              </a:spcBef>
              <a:buClr>
                <a:srgbClr val="000000"/>
              </a:buClr>
              <a:buSzPct val="75000"/>
              <a:buFont typeface="Symbol" charset="2"/>
              <a:buChar char=""/>
            </a:pPr>
            <a:r>
              <a:rPr lang="de-DE" sz="2000" b="0" strike="noStrike" spc="-1">
                <a:solidFill>
                  <a:srgbClr val="000000"/>
                </a:solidFill>
                <a:latin typeface="Arial"/>
              </a:rPr>
              <a:t>Zweite Gliederungsebene</a:t>
            </a:r>
          </a:p>
          <a:p>
            <a:pPr marL="1296000" lvl="2" indent="-288000">
              <a:spcBef>
                <a:spcPts val="850"/>
              </a:spcBef>
              <a:buClr>
                <a:srgbClr val="000000"/>
              </a:buClr>
              <a:buSzPct val="45000"/>
              <a:buFont typeface="Wingdings" charset="2"/>
              <a:buChar char=""/>
            </a:pPr>
            <a:r>
              <a:rPr lang="de-DE" sz="1800" b="0" strike="noStrike" spc="-1">
                <a:solidFill>
                  <a:srgbClr val="000000"/>
                </a:solidFill>
                <a:latin typeface="Arial"/>
              </a:rPr>
              <a:t>Dritte Gliederungsebene</a:t>
            </a:r>
          </a:p>
          <a:p>
            <a:pPr marL="1728000" lvl="3" indent="-216000">
              <a:spcBef>
                <a:spcPts val="567"/>
              </a:spcBef>
              <a:buClr>
                <a:srgbClr val="000000"/>
              </a:buClr>
              <a:buSzPct val="75000"/>
              <a:buFont typeface="Symbol" charset="2"/>
              <a:buChar char=""/>
            </a:pPr>
            <a:r>
              <a:rPr lang="de-DE" sz="1800" b="0" strike="noStrike" spc="-1">
                <a:solidFill>
                  <a:srgbClr val="000000"/>
                </a:solidFill>
                <a:latin typeface="Arial"/>
              </a:rPr>
              <a:t>Vierte Gliederungsebene</a:t>
            </a:r>
          </a:p>
          <a:p>
            <a:pPr marL="2160000" lvl="4" indent="-216000">
              <a:spcBef>
                <a:spcPts val="283"/>
              </a:spcBef>
              <a:buClr>
                <a:srgbClr val="000000"/>
              </a:buClr>
              <a:buSzPct val="45000"/>
              <a:buFont typeface="Wingdings" charset="2"/>
              <a:buChar char=""/>
            </a:pPr>
            <a:r>
              <a:rPr lang="de-DE" sz="2000" b="0" strike="noStrike" spc="-1">
                <a:solidFill>
                  <a:srgbClr val="000000"/>
                </a:solidFill>
                <a:latin typeface="Arial"/>
              </a:rPr>
              <a:t>Fünfte Gliederungsebene</a:t>
            </a:r>
          </a:p>
          <a:p>
            <a:pPr marL="2592000" lvl="5" indent="-216000">
              <a:spcBef>
                <a:spcPts val="283"/>
              </a:spcBef>
              <a:buClr>
                <a:srgbClr val="000000"/>
              </a:buClr>
              <a:buSzPct val="45000"/>
              <a:buFont typeface="Wingdings" charset="2"/>
              <a:buChar char=""/>
            </a:pPr>
            <a:r>
              <a:rPr lang="de-DE" sz="2000" b="0" strike="noStrike" spc="-1">
                <a:solidFill>
                  <a:srgbClr val="000000"/>
                </a:solidFill>
                <a:latin typeface="Arial"/>
              </a:rPr>
              <a:t>Sechste Gliederungsebene</a:t>
            </a:r>
          </a:p>
          <a:p>
            <a:pPr marL="3024000" lvl="6" indent="-216000">
              <a:spcBef>
                <a:spcPts val="283"/>
              </a:spcBef>
              <a:buClr>
                <a:srgbClr val="000000"/>
              </a:buClr>
              <a:buSzPct val="45000"/>
              <a:buFont typeface="Wingdings" charset="2"/>
              <a:buChar char=""/>
            </a:pPr>
            <a:r>
              <a:rPr lang="de-DE" sz="2000" b="0" strike="noStrike" spc="-1">
                <a:solidFill>
                  <a:srgbClr val="000000"/>
                </a:solidFill>
                <a:latin typeface="Arial"/>
              </a:rPr>
              <a:t>Siebte Gliederungsebene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3" name="CustomShape 1"/>
          <p:cNvSpPr/>
          <p:nvPr/>
        </p:nvSpPr>
        <p:spPr>
          <a:xfrm>
            <a:off x="503280" y="576360"/>
            <a:ext cx="7197480" cy="718920"/>
          </a:xfrm>
          <a:prstGeom prst="rect">
            <a:avLst/>
          </a:prstGeom>
          <a:noFill/>
          <a:ln>
            <a:noFill/>
          </a:ln>
        </p:spPr>
        <p:style>
          <a:lnRef idx="0">
            <a:scrgbClr r="0" g="0" b="0"/>
          </a:lnRef>
          <a:fillRef idx="0">
            <a:scrgbClr r="0" g="0" b="0"/>
          </a:fillRef>
          <a:effectRef idx="0">
            <a:scrgbClr r="0" g="0" b="0"/>
          </a:effectRef>
          <a:fontRef idx="minor"/>
        </p:style>
        <p:txBody>
          <a:bodyPr lIns="0" tIns="28440" rIns="0" bIns="0" anchor="ctr">
            <a:noAutofit/>
          </a:bodyPr>
          <a:lstStyle/>
          <a:p>
            <a:pPr>
              <a:lnSpc>
                <a:spcPct val="93000"/>
              </a:lnSpc>
            </a:pPr>
            <a:r>
              <a:rPr lang="de-DE" sz="3200" b="1" strike="noStrike" spc="-1">
                <a:solidFill>
                  <a:srgbClr val="000000"/>
                </a:solidFill>
                <a:latin typeface="Arial"/>
                <a:ea typeface="DejaVu Sans"/>
              </a:rPr>
              <a:t>AGAPE GEMEINDE ESCHWEILER</a:t>
            </a:r>
            <a:endParaRPr lang="de-DE" sz="3200" b="0" strike="noStrike" spc="-1">
              <a:latin typeface="Arial"/>
            </a:endParaRPr>
          </a:p>
        </p:txBody>
      </p:sp>
      <p:sp>
        <p:nvSpPr>
          <p:cNvPr id="124" name="CustomShape 2"/>
          <p:cNvSpPr/>
          <p:nvPr/>
        </p:nvSpPr>
        <p:spPr>
          <a:xfrm>
            <a:off x="503280" y="1800360"/>
            <a:ext cx="9070920" cy="4383000"/>
          </a:xfrm>
          <a:prstGeom prst="rect">
            <a:avLst/>
          </a:prstGeom>
          <a:noFill/>
          <a:ln>
            <a:noFill/>
          </a:ln>
        </p:spPr>
        <p:style>
          <a:lnRef idx="0">
            <a:scrgbClr r="0" g="0" b="0"/>
          </a:lnRef>
          <a:fillRef idx="0">
            <a:scrgbClr r="0" g="0" b="0"/>
          </a:fillRef>
          <a:effectRef idx="0">
            <a:scrgbClr r="0" g="0" b="0"/>
          </a:effectRef>
          <a:fontRef idx="minor"/>
        </p:style>
        <p:txBody>
          <a:bodyPr lIns="0" tIns="24840" rIns="0" bIns="0">
            <a:noAutofit/>
          </a:bodyPr>
          <a:lstStyle/>
          <a:p>
            <a:pPr marL="431640" indent="-307800">
              <a:lnSpc>
                <a:spcPct val="93000"/>
              </a:lnSpc>
              <a:spcAft>
                <a:spcPts val="1426"/>
              </a:spcAft>
            </a:pPr>
            <a:r>
              <a:rPr lang="de-DE" sz="2800" b="1" strike="noStrike" spc="-1" dirty="0">
                <a:solidFill>
                  <a:srgbClr val="000000"/>
                </a:solidFill>
                <a:latin typeface="Arial"/>
                <a:ea typeface="DejaVu Sans"/>
              </a:rPr>
              <a:t>Wir stehen für die Verbreitung</a:t>
            </a:r>
            <a:endParaRPr lang="de-DE" sz="2800" b="0" strike="noStrike" spc="-1" dirty="0">
              <a:latin typeface="Arial"/>
            </a:endParaRPr>
          </a:p>
          <a:p>
            <a:pPr marL="431640" indent="-307800">
              <a:lnSpc>
                <a:spcPct val="93000"/>
              </a:lnSpc>
              <a:spcAft>
                <a:spcPts val="1426"/>
              </a:spcAft>
            </a:pPr>
            <a:r>
              <a:rPr lang="de-DE" sz="2800" b="1" strike="noStrike" spc="-1" dirty="0">
                <a:solidFill>
                  <a:srgbClr val="000000"/>
                </a:solidFill>
                <a:latin typeface="Arial"/>
                <a:ea typeface="DejaVu Sans"/>
              </a:rPr>
              <a:t>ausbalancierten Christentums mit Tiefgang</a:t>
            </a:r>
            <a:endParaRPr lang="de-DE" sz="2800" b="0" strike="noStrike" spc="-1" dirty="0">
              <a:latin typeface="Arial"/>
            </a:endParaRPr>
          </a:p>
          <a:p>
            <a:pPr marL="431640" indent="-307800">
              <a:lnSpc>
                <a:spcPct val="93000"/>
              </a:lnSpc>
              <a:spcAft>
                <a:spcPts val="1426"/>
              </a:spcAft>
            </a:pPr>
            <a:r>
              <a:rPr lang="de-DE" sz="2800" b="1" strike="noStrike" spc="-1" dirty="0">
                <a:solidFill>
                  <a:srgbClr val="000000"/>
                </a:solidFill>
                <a:latin typeface="Arial"/>
                <a:ea typeface="DejaVu Sans"/>
              </a:rPr>
              <a:t>im 21sten Jahrhundert nach Christus!</a:t>
            </a:r>
            <a:endParaRPr lang="de-DE" sz="2800" b="0" strike="noStrike" spc="-1" dirty="0">
              <a:latin typeface="Arial"/>
            </a:endParaRPr>
          </a:p>
          <a:p>
            <a:pPr marL="431640" indent="-307800">
              <a:lnSpc>
                <a:spcPct val="93000"/>
              </a:lnSpc>
              <a:spcAft>
                <a:spcPts val="1426"/>
              </a:spcAft>
            </a:pPr>
            <a:endParaRPr lang="de-DE" sz="2800" b="0" strike="noStrike" spc="-1" dirty="0">
              <a:latin typeface="Arial"/>
            </a:endParaRPr>
          </a:p>
          <a:p>
            <a:pPr marL="431640" indent="-307800">
              <a:lnSpc>
                <a:spcPct val="93000"/>
              </a:lnSpc>
              <a:spcAft>
                <a:spcPts val="1426"/>
              </a:spcAft>
            </a:pPr>
            <a:r>
              <a:rPr lang="de-DE" sz="2800" b="1" strike="noStrike" spc="-1" dirty="0">
                <a:solidFill>
                  <a:srgbClr val="000000"/>
                </a:solidFill>
                <a:latin typeface="Arial"/>
                <a:ea typeface="DejaVu Sans"/>
              </a:rPr>
              <a:t>        HERZLICH WILLKOMMEN</a:t>
            </a:r>
            <a:endParaRPr lang="de-DE" sz="2800" b="0" strike="noStrike" spc="-1" dirty="0">
              <a:latin typeface="Arial"/>
            </a:endParaRPr>
          </a:p>
          <a:p>
            <a:pPr marL="431640" indent="-307800">
              <a:lnSpc>
                <a:spcPct val="93000"/>
              </a:lnSpc>
              <a:spcAft>
                <a:spcPts val="1426"/>
              </a:spcAft>
            </a:pPr>
            <a:endParaRPr lang="de-DE" sz="2800" b="0" strike="noStrike" spc="-1" dirty="0">
              <a:latin typeface="Arial"/>
            </a:endParaRPr>
          </a:p>
          <a:p>
            <a:pPr marL="431640" indent="-307800">
              <a:lnSpc>
                <a:spcPct val="93000"/>
              </a:lnSpc>
              <a:spcAft>
                <a:spcPts val="1426"/>
              </a:spcAft>
            </a:pPr>
            <a:endParaRPr lang="de-DE" sz="2800" b="0" strike="noStrike" spc="-1" dirty="0">
              <a:latin typeface="Arial"/>
            </a:endParaRPr>
          </a:p>
          <a:p>
            <a:pPr marL="431640" indent="-307800">
              <a:lnSpc>
                <a:spcPct val="93000"/>
              </a:lnSpc>
              <a:spcAft>
                <a:spcPts val="1426"/>
              </a:spcAft>
            </a:pPr>
            <a:endParaRPr lang="de-DE" sz="2800" b="0" strike="noStrike" spc="-1" dirty="0">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2" name="CustomShape 1"/>
          <p:cNvSpPr/>
          <p:nvPr/>
        </p:nvSpPr>
        <p:spPr>
          <a:xfrm>
            <a:off x="503280" y="576360"/>
            <a:ext cx="7197480" cy="718920"/>
          </a:xfrm>
          <a:prstGeom prst="rect">
            <a:avLst/>
          </a:prstGeom>
          <a:noFill/>
          <a:ln>
            <a:noFill/>
          </a:ln>
        </p:spPr>
        <p:style>
          <a:lnRef idx="0">
            <a:scrgbClr r="0" g="0" b="0"/>
          </a:lnRef>
          <a:fillRef idx="0">
            <a:scrgbClr r="0" g="0" b="0"/>
          </a:fillRef>
          <a:effectRef idx="0">
            <a:scrgbClr r="0" g="0" b="0"/>
          </a:effectRef>
          <a:fontRef idx="minor"/>
        </p:style>
        <p:txBody>
          <a:bodyPr lIns="0" tIns="28440" rIns="0" bIns="0" anchor="ctr">
            <a:noAutofit/>
          </a:bodyPr>
          <a:lstStyle/>
          <a:p>
            <a:pPr>
              <a:lnSpc>
                <a:spcPct val="93000"/>
              </a:lnSpc>
            </a:pPr>
            <a:r>
              <a:rPr lang="de-DE" sz="3200" b="1" strike="noStrike" spc="-1">
                <a:solidFill>
                  <a:srgbClr val="000000"/>
                </a:solidFill>
                <a:latin typeface="Arial"/>
                <a:ea typeface="DejaVu Sans"/>
              </a:rPr>
              <a:t>AGAPE GEMEINDE ESCHWEILER</a:t>
            </a:r>
            <a:endParaRPr lang="de-DE" sz="3200" b="0" strike="noStrike" spc="-1">
              <a:latin typeface="Arial"/>
            </a:endParaRPr>
          </a:p>
        </p:txBody>
      </p:sp>
      <p:sp>
        <p:nvSpPr>
          <p:cNvPr id="143" name="CustomShape 2"/>
          <p:cNvSpPr/>
          <p:nvPr/>
        </p:nvSpPr>
        <p:spPr>
          <a:xfrm>
            <a:off x="314280" y="1687680"/>
            <a:ext cx="9142200" cy="4822560"/>
          </a:xfrm>
          <a:prstGeom prst="rect">
            <a:avLst/>
          </a:prstGeom>
          <a:noFill/>
          <a:ln>
            <a:noFill/>
          </a:ln>
        </p:spPr>
        <p:style>
          <a:lnRef idx="0">
            <a:scrgbClr r="0" g="0" b="0"/>
          </a:lnRef>
          <a:fillRef idx="0">
            <a:scrgbClr r="0" g="0" b="0"/>
          </a:fillRef>
          <a:effectRef idx="0">
            <a:scrgbClr r="0" g="0" b="0"/>
          </a:effectRef>
          <a:fontRef idx="minor"/>
        </p:style>
        <p:txBody>
          <a:bodyPr lIns="0" tIns="23040" rIns="0" bIns="0">
            <a:noAutofit/>
          </a:bodyPr>
          <a:lstStyle/>
          <a:p>
            <a:pPr marL="417600" indent="-311040">
              <a:lnSpc>
                <a:spcPct val="93000"/>
              </a:lnSpc>
              <a:spcAft>
                <a:spcPts val="1426"/>
              </a:spcAft>
              <a:buClr>
                <a:srgbClr val="99CC66"/>
              </a:buClr>
              <a:buSzPct val="45000"/>
              <a:buFont typeface="Wingdings" charset="2"/>
              <a:buChar char=""/>
            </a:pPr>
            <a:r>
              <a:rPr lang="de-DE" sz="2600" b="1" strike="noStrike" spc="-1">
                <a:solidFill>
                  <a:srgbClr val="000000"/>
                </a:solidFill>
                <a:latin typeface="Arial"/>
                <a:ea typeface="DejaVu Sans"/>
              </a:rPr>
              <a:t>Erkunde mehr!</a:t>
            </a:r>
            <a:endParaRPr lang="de-DE" sz="2600" b="0" strike="noStrike" spc="-1">
              <a:latin typeface="Arial"/>
            </a:endParaRPr>
          </a:p>
          <a:p>
            <a:pPr marL="431640" indent="-307800">
              <a:lnSpc>
                <a:spcPct val="93000"/>
              </a:lnSpc>
              <a:spcAft>
                <a:spcPts val="1426"/>
              </a:spcAft>
            </a:pPr>
            <a:r>
              <a:rPr lang="de-DE" sz="2600" b="0" strike="noStrike" spc="-1">
                <a:solidFill>
                  <a:srgbClr val="000000"/>
                </a:solidFill>
                <a:latin typeface="Arial"/>
                <a:ea typeface="DejaVu Sans"/>
              </a:rPr>
              <a:t>Besuche die Webseite: </a:t>
            </a:r>
            <a:r>
              <a:rPr lang="de-DE" sz="2600" b="1" i="1" strike="noStrike" spc="-1">
                <a:solidFill>
                  <a:srgbClr val="000000"/>
                </a:solidFill>
                <a:latin typeface="Arial Black"/>
                <a:ea typeface="DejaVu Sans"/>
              </a:rPr>
              <a:t>www.Agape-Gemeinde.de</a:t>
            </a:r>
            <a:endParaRPr lang="de-DE" sz="2600" b="0" strike="noStrike" spc="-1">
              <a:latin typeface="Arial"/>
            </a:endParaRPr>
          </a:p>
          <a:p>
            <a:pPr marL="431640" indent="-307800">
              <a:lnSpc>
                <a:spcPct val="93000"/>
              </a:lnSpc>
              <a:spcAft>
                <a:spcPts val="1426"/>
              </a:spcAft>
            </a:pPr>
            <a:endParaRPr lang="de-DE" sz="2600" b="0" strike="noStrike" spc="-1">
              <a:latin typeface="Arial"/>
            </a:endParaRPr>
          </a:p>
          <a:p>
            <a:pPr marL="1281240" lvl="2" indent="-280800">
              <a:lnSpc>
                <a:spcPct val="93000"/>
              </a:lnSpc>
              <a:spcAft>
                <a:spcPts val="850"/>
              </a:spcAft>
              <a:buClr>
                <a:srgbClr val="99CC66"/>
              </a:buClr>
              <a:buSzPct val="45000"/>
              <a:buFont typeface="Wingdings" charset="2"/>
              <a:buChar char=""/>
            </a:pPr>
            <a:r>
              <a:rPr lang="de-DE" sz="2600" b="1" strike="noStrike" spc="-1">
                <a:solidFill>
                  <a:srgbClr val="000000"/>
                </a:solidFill>
                <a:latin typeface="Arial"/>
                <a:ea typeface="DejaVu Sans"/>
              </a:rPr>
              <a:t>Finde Anschluss!</a:t>
            </a:r>
            <a:endParaRPr lang="de-DE" sz="2600" b="0" strike="noStrike" spc="-1">
              <a:latin typeface="Arial"/>
            </a:endParaRPr>
          </a:p>
          <a:p>
            <a:pPr marL="1295280" indent="-271080">
              <a:lnSpc>
                <a:spcPct val="93000"/>
              </a:lnSpc>
              <a:spcAft>
                <a:spcPts val="850"/>
              </a:spcAft>
            </a:pPr>
            <a:r>
              <a:rPr lang="de-DE" sz="2600" b="0" strike="noStrike" spc="-1">
                <a:solidFill>
                  <a:srgbClr val="000000"/>
                </a:solidFill>
                <a:latin typeface="Arial"/>
                <a:ea typeface="DejaVu Sans"/>
              </a:rPr>
              <a:t>Connecte in einer Basisgruppe!</a:t>
            </a:r>
            <a:endParaRPr lang="de-DE" sz="2600" b="0" strike="noStrike" spc="-1">
              <a:latin typeface="Arial"/>
            </a:endParaRPr>
          </a:p>
          <a:p>
            <a:pPr marL="1295280" indent="-271080">
              <a:lnSpc>
                <a:spcPct val="93000"/>
              </a:lnSpc>
              <a:spcAft>
                <a:spcPts val="850"/>
              </a:spcAft>
            </a:pPr>
            <a:r>
              <a:rPr lang="de-DE" sz="2600" b="0" strike="noStrike" spc="-1">
                <a:solidFill>
                  <a:srgbClr val="000000"/>
                </a:solidFill>
                <a:latin typeface="Arial"/>
                <a:ea typeface="DejaVu Sans"/>
              </a:rPr>
              <a:t>Bestelle Deine Wochen-email!</a:t>
            </a:r>
            <a:endParaRPr lang="de-DE" sz="2600" b="0" strike="noStrike" spc="-1">
              <a:latin typeface="Arial"/>
            </a:endParaRPr>
          </a:p>
          <a:p>
            <a:pPr marL="1295280" indent="-271080">
              <a:lnSpc>
                <a:spcPct val="93000"/>
              </a:lnSpc>
              <a:spcAft>
                <a:spcPts val="850"/>
              </a:spcAft>
            </a:pPr>
            <a:endParaRPr lang="de-DE" sz="2600" b="0" strike="noStrike" spc="-1">
              <a:latin typeface="Arial"/>
            </a:endParaRPr>
          </a:p>
          <a:p>
            <a:pPr marL="2144880" lvl="4" indent="-201240">
              <a:lnSpc>
                <a:spcPct val="93000"/>
              </a:lnSpc>
              <a:spcAft>
                <a:spcPts val="289"/>
              </a:spcAft>
              <a:buClr>
                <a:srgbClr val="99CC66"/>
              </a:buClr>
              <a:buSzPct val="45000"/>
              <a:buFont typeface="Wingdings" charset="2"/>
              <a:buChar char=""/>
            </a:pPr>
            <a:r>
              <a:rPr lang="de-DE" sz="2600" b="1" strike="noStrike" spc="-1">
                <a:solidFill>
                  <a:srgbClr val="000000"/>
                </a:solidFill>
                <a:latin typeface="Arial"/>
                <a:ea typeface="DejaVu Sans"/>
              </a:rPr>
              <a:t>Baue mit auf!</a:t>
            </a:r>
            <a:endParaRPr lang="de-DE" sz="2600" b="0" strike="noStrike" spc="-1">
              <a:latin typeface="Arial"/>
            </a:endParaRPr>
          </a:p>
          <a:p>
            <a:pPr marL="2158920" indent="-199800">
              <a:lnSpc>
                <a:spcPct val="93000"/>
              </a:lnSpc>
              <a:spcAft>
                <a:spcPts val="289"/>
              </a:spcAft>
            </a:pPr>
            <a:r>
              <a:rPr lang="de-DE" sz="2600" b="0" strike="noStrike" spc="-1">
                <a:solidFill>
                  <a:srgbClr val="000000"/>
                </a:solidFill>
                <a:latin typeface="Arial"/>
                <a:ea typeface="DejaVu Sans"/>
              </a:rPr>
              <a:t>Starte Deine Mitarbeit!</a:t>
            </a:r>
            <a:endParaRPr lang="de-DE" sz="2600" b="0" strike="noStrike" spc="-1">
              <a:latin typeface="Arial"/>
            </a:endParaRPr>
          </a:p>
          <a:p>
            <a:pPr marL="2158920" indent="-199800">
              <a:lnSpc>
                <a:spcPct val="93000"/>
              </a:lnSpc>
              <a:spcAft>
                <a:spcPts val="289"/>
              </a:spcAft>
            </a:pPr>
            <a:r>
              <a:rPr lang="de-DE" sz="2600" b="0" strike="noStrike" spc="-1">
                <a:solidFill>
                  <a:srgbClr val="000000"/>
                </a:solidFill>
                <a:latin typeface="Arial"/>
                <a:ea typeface="DejaVu Sans"/>
              </a:rPr>
              <a:t>Unterstütze die Verbreitung des Christentums!</a:t>
            </a:r>
            <a:endParaRPr lang="de-DE" sz="2600" b="0" strike="noStrike" spc="-1">
              <a:latin typeface="Arial"/>
            </a:endParaRPr>
          </a:p>
          <a:p>
            <a:pPr marL="431640" indent="-307800">
              <a:lnSpc>
                <a:spcPct val="93000"/>
              </a:lnSpc>
              <a:spcAft>
                <a:spcPts val="1426"/>
              </a:spcAft>
            </a:pPr>
            <a:endParaRPr lang="de-DE" sz="26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extShape 1"/>
          <p:cNvSpPr txBox="1"/>
          <p:nvPr/>
        </p:nvSpPr>
        <p:spPr>
          <a:xfrm>
            <a:off x="504000" y="301320"/>
            <a:ext cx="9071640" cy="1261440"/>
          </a:xfrm>
          <a:prstGeom prst="rect">
            <a:avLst/>
          </a:prstGeom>
          <a:noFill/>
          <a:ln>
            <a:noFill/>
          </a:ln>
        </p:spPr>
        <p:txBody>
          <a:bodyPr lIns="0" tIns="0" rIns="0" bIns="0" anchor="ctr">
            <a:noAutofit/>
          </a:bodyPr>
          <a:lstStyle/>
          <a:p>
            <a:pPr>
              <a:lnSpc>
                <a:spcPct val="90000"/>
              </a:lnSpc>
            </a:pPr>
            <a:r>
              <a:rPr lang="de-DE" sz="4400" b="0" strike="noStrike" spc="-1">
                <a:solidFill>
                  <a:srgbClr val="000000"/>
                </a:solidFill>
                <a:latin typeface="Arial"/>
                <a:ea typeface="DejaVu Sans"/>
              </a:rPr>
              <a:t>Jesus – unser weiser Arzt</a:t>
            </a:r>
            <a:endParaRPr lang="de-DE" sz="4400" b="0" strike="noStrike" spc="-1">
              <a:solidFill>
                <a:srgbClr val="000000"/>
              </a:solidFill>
              <a:latin typeface="Arial"/>
            </a:endParaRPr>
          </a:p>
        </p:txBody>
      </p:sp>
      <p:sp>
        <p:nvSpPr>
          <p:cNvPr id="126" name="TextShape 2"/>
          <p:cNvSpPr txBox="1"/>
          <p:nvPr/>
        </p:nvSpPr>
        <p:spPr>
          <a:xfrm>
            <a:off x="504000" y="1768680"/>
            <a:ext cx="9071640" cy="4383720"/>
          </a:xfrm>
          <a:prstGeom prst="rect">
            <a:avLst/>
          </a:prstGeom>
          <a:noFill/>
          <a:ln>
            <a:noFill/>
          </a:ln>
        </p:spPr>
        <p:txBody>
          <a:bodyPr lIns="0" tIns="0" rIns="0" bIns="0">
            <a:noAutofit/>
          </a:bodyPr>
          <a:lstStyle/>
          <a:p>
            <a:pPr>
              <a:lnSpc>
                <a:spcPct val="90000"/>
              </a:lnSpc>
              <a:spcBef>
                <a:spcPts val="1001"/>
              </a:spcBef>
            </a:pPr>
            <a:r>
              <a:rPr lang="de-DE" sz="2800" b="1" strike="noStrike" spc="-1">
                <a:solidFill>
                  <a:srgbClr val="000000"/>
                </a:solidFill>
                <a:latin typeface="Arial"/>
                <a:ea typeface="DejaVu Sans"/>
              </a:rPr>
              <a:t>1. Gott heilt mittels seinen Geschenken der Heilung</a:t>
            </a:r>
            <a:endParaRPr lang="de-DE" sz="2800" b="0" strike="noStrike" spc="-1">
              <a:latin typeface="Arial"/>
            </a:endParaRPr>
          </a:p>
          <a:p>
            <a:pPr>
              <a:lnSpc>
                <a:spcPct val="90000"/>
              </a:lnSpc>
              <a:spcBef>
                <a:spcPts val="1001"/>
              </a:spcBef>
            </a:pPr>
            <a:endParaRPr lang="de-DE" sz="2800" b="0" strike="noStrike" spc="-1">
              <a:latin typeface="Arial"/>
            </a:endParaRPr>
          </a:p>
          <a:p>
            <a:pPr>
              <a:lnSpc>
                <a:spcPct val="90000"/>
              </a:lnSpc>
              <a:spcBef>
                <a:spcPts val="1001"/>
              </a:spcBef>
            </a:pPr>
            <a:r>
              <a:rPr lang="de-DE" sz="2800" b="1" strike="noStrike" spc="-1">
                <a:solidFill>
                  <a:srgbClr val="000000"/>
                </a:solidFill>
                <a:latin typeface="Arial"/>
                <a:ea typeface="DejaVu Sans"/>
              </a:rPr>
              <a:t>2. Gott heilt mittels unserer Selbstheilungskräften</a:t>
            </a:r>
            <a:endParaRPr lang="de-DE" sz="2800" b="0" strike="noStrike" spc="-1">
              <a:latin typeface="Arial"/>
            </a:endParaRPr>
          </a:p>
          <a:p>
            <a:pPr>
              <a:lnSpc>
                <a:spcPct val="90000"/>
              </a:lnSpc>
              <a:spcBef>
                <a:spcPts val="1001"/>
              </a:spcBef>
            </a:pPr>
            <a:endParaRPr lang="de-DE" sz="2800" b="0" strike="noStrike" spc="-1">
              <a:latin typeface="Arial"/>
            </a:endParaRPr>
          </a:p>
          <a:p>
            <a:pPr>
              <a:lnSpc>
                <a:spcPct val="90000"/>
              </a:lnSpc>
              <a:spcBef>
                <a:spcPts val="1001"/>
              </a:spcBef>
            </a:pPr>
            <a:r>
              <a:rPr lang="de-DE" sz="2800" b="1" strike="noStrike" spc="-1">
                <a:solidFill>
                  <a:srgbClr val="000000"/>
                </a:solidFill>
                <a:latin typeface="Arial"/>
                <a:ea typeface="DejaVu Sans"/>
              </a:rPr>
              <a:t>3. Gott heilt mittels ärztlicher Behandlungsmethoden</a:t>
            </a:r>
            <a:endParaRPr lang="de-DE" sz="28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CustomShape 1"/>
          <p:cNvSpPr/>
          <p:nvPr/>
        </p:nvSpPr>
        <p:spPr>
          <a:xfrm>
            <a:off x="518400" y="561240"/>
            <a:ext cx="8429760" cy="7617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93000"/>
              </a:lnSpc>
            </a:pPr>
            <a:r>
              <a:rPr lang="de-DE" sz="3600" b="1" strike="noStrike" spc="-1">
                <a:solidFill>
                  <a:srgbClr val="000000"/>
                </a:solidFill>
                <a:latin typeface="Arial"/>
                <a:ea typeface="DejaVu Sans"/>
              </a:rPr>
              <a:t>Ganzheitliche Gesundheit und Heilung </a:t>
            </a:r>
            <a:endParaRPr lang="de-DE" sz="3600" b="0" strike="noStrike" spc="-1">
              <a:latin typeface="Arial"/>
            </a:endParaRPr>
          </a:p>
        </p:txBody>
      </p:sp>
      <p:sp>
        <p:nvSpPr>
          <p:cNvPr id="128" name="CustomShape 2"/>
          <p:cNvSpPr/>
          <p:nvPr/>
        </p:nvSpPr>
        <p:spPr>
          <a:xfrm>
            <a:off x="542160" y="1955160"/>
            <a:ext cx="9054720" cy="6030360"/>
          </a:xfrm>
          <a:prstGeom prst="rect">
            <a:avLst/>
          </a:prstGeom>
          <a:noFill/>
          <a:ln>
            <a:noFill/>
          </a:ln>
        </p:spPr>
        <p:style>
          <a:lnRef idx="0">
            <a:scrgbClr r="0" g="0" b="0"/>
          </a:lnRef>
          <a:fillRef idx="0">
            <a:scrgbClr r="0" g="0" b="0"/>
          </a:fillRef>
          <a:effectRef idx="0">
            <a:scrgbClr r="0" g="0" b="0"/>
          </a:effectRef>
          <a:fontRef idx="minor"/>
        </p:style>
        <p:txBody>
          <a:bodyPr lIns="0" tIns="23040" rIns="0" bIns="0">
            <a:noAutofit/>
          </a:bodyPr>
          <a:lstStyle/>
          <a:p>
            <a:pPr marL="343080" indent="-341280">
              <a:lnSpc>
                <a:spcPct val="93000"/>
              </a:lnSpc>
              <a:spcAft>
                <a:spcPts val="1426"/>
              </a:spcAft>
            </a:pPr>
            <a:r>
              <a:rPr lang="de-DE" sz="2600" b="1" strike="noStrike" spc="-1">
                <a:solidFill>
                  <a:srgbClr val="000000"/>
                </a:solidFill>
                <a:latin typeface="Arial"/>
                <a:ea typeface="DejaVu Sans"/>
              </a:rPr>
              <a:t>Mein Lieber,</a:t>
            </a:r>
            <a:endParaRPr lang="de-DE" sz="2600" b="0" strike="noStrike" spc="-1">
              <a:latin typeface="Arial"/>
            </a:endParaRPr>
          </a:p>
          <a:p>
            <a:pPr marL="343080" indent="-341280">
              <a:lnSpc>
                <a:spcPct val="93000"/>
              </a:lnSpc>
              <a:spcAft>
                <a:spcPts val="1426"/>
              </a:spcAft>
            </a:pPr>
            <a:r>
              <a:rPr lang="de-DE" sz="2600" b="1" strike="noStrike" spc="-1">
                <a:solidFill>
                  <a:srgbClr val="000000"/>
                </a:solidFill>
                <a:latin typeface="Arial"/>
                <a:ea typeface="DejaVu Sans"/>
              </a:rPr>
              <a:t>ich wünsche dir </a:t>
            </a:r>
            <a:endParaRPr lang="de-DE" sz="2600" b="0" strike="noStrike" spc="-1">
              <a:latin typeface="Arial"/>
            </a:endParaRPr>
          </a:p>
          <a:p>
            <a:pPr marL="343080" indent="-341280">
              <a:lnSpc>
                <a:spcPct val="93000"/>
              </a:lnSpc>
              <a:spcAft>
                <a:spcPts val="1426"/>
              </a:spcAft>
            </a:pPr>
            <a:r>
              <a:rPr lang="de-DE" sz="2600" b="1" strike="noStrike" spc="-1">
                <a:solidFill>
                  <a:srgbClr val="000000"/>
                </a:solidFill>
                <a:latin typeface="Arial"/>
                <a:ea typeface="DejaVu Sans"/>
              </a:rPr>
              <a:t>in allen Dingen Wohlergehen und Gesundheit, </a:t>
            </a:r>
            <a:endParaRPr lang="de-DE" sz="2600" b="0" strike="noStrike" spc="-1">
              <a:latin typeface="Arial"/>
            </a:endParaRPr>
          </a:p>
          <a:p>
            <a:pPr marL="343080" indent="-341280">
              <a:lnSpc>
                <a:spcPct val="93000"/>
              </a:lnSpc>
              <a:spcAft>
                <a:spcPts val="1426"/>
              </a:spcAft>
            </a:pPr>
            <a:r>
              <a:rPr lang="de-DE" sz="2600" b="1" strike="noStrike" spc="-1">
                <a:solidFill>
                  <a:srgbClr val="000000"/>
                </a:solidFill>
                <a:latin typeface="Arial"/>
                <a:ea typeface="DejaVu Sans"/>
              </a:rPr>
              <a:t>so wie es deiner Seele wohlgeht!</a:t>
            </a:r>
            <a:endParaRPr lang="de-DE" sz="2600" b="0" strike="noStrike" spc="-1">
              <a:latin typeface="Arial"/>
            </a:endParaRPr>
          </a:p>
          <a:p>
            <a:pPr marL="343080" indent="-341280">
              <a:lnSpc>
                <a:spcPct val="93000"/>
              </a:lnSpc>
              <a:spcAft>
                <a:spcPts val="1426"/>
              </a:spcAft>
            </a:pPr>
            <a:r>
              <a:rPr lang="de-DE" sz="2600" b="1" strike="noStrike" spc="-1">
                <a:solidFill>
                  <a:srgbClr val="000000"/>
                </a:solidFill>
                <a:latin typeface="Arial"/>
                <a:ea typeface="DejaVu Sans"/>
              </a:rPr>
              <a:t>						3. Johannesbrief Vers 2</a:t>
            </a:r>
            <a:endParaRPr lang="de-DE" sz="2600" b="0" strike="noStrike" spc="-1">
              <a:latin typeface="Arial"/>
            </a:endParaRPr>
          </a:p>
          <a:p>
            <a:pPr marL="343080" indent="-341280">
              <a:lnSpc>
                <a:spcPct val="93000"/>
              </a:lnSpc>
              <a:spcAft>
                <a:spcPts val="1426"/>
              </a:spcAft>
            </a:pPr>
            <a:endParaRPr lang="de-DE" sz="2600" b="0" strike="noStrike" spc="-1">
              <a:latin typeface="Arial"/>
            </a:endParaRPr>
          </a:p>
          <a:p>
            <a:pPr marL="343080" indent="-341280">
              <a:lnSpc>
                <a:spcPct val="93000"/>
              </a:lnSpc>
              <a:spcAft>
                <a:spcPts val="1426"/>
              </a:spcAft>
            </a:pPr>
            <a:r>
              <a:rPr lang="de-DE" sz="2600" b="1" strike="noStrike" spc="-1">
                <a:solidFill>
                  <a:srgbClr val="000000"/>
                </a:solidFill>
                <a:latin typeface="Arial"/>
                <a:ea typeface="DejaVu Sans"/>
              </a:rPr>
              <a:t>Geistlich, seelich, körperlich, </a:t>
            </a:r>
            <a:endParaRPr lang="de-DE" sz="2600" b="0" strike="noStrike" spc="-1">
              <a:latin typeface="Arial"/>
            </a:endParaRPr>
          </a:p>
          <a:p>
            <a:pPr marL="343080" indent="-341280">
              <a:lnSpc>
                <a:spcPct val="93000"/>
              </a:lnSpc>
              <a:spcAft>
                <a:spcPts val="1426"/>
              </a:spcAft>
            </a:pPr>
            <a:r>
              <a:rPr lang="de-DE" sz="2600" b="1" strike="noStrike" spc="-1">
                <a:solidFill>
                  <a:srgbClr val="000000"/>
                </a:solidFill>
                <a:latin typeface="Arial"/>
                <a:ea typeface="DejaVu Sans"/>
              </a:rPr>
              <a:t>sozial, beruflich, gesellschaftlich</a:t>
            </a:r>
            <a:endParaRPr lang="de-DE" sz="26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CustomShape 1"/>
          <p:cNvSpPr/>
          <p:nvPr/>
        </p:nvSpPr>
        <p:spPr>
          <a:xfrm>
            <a:off x="503280" y="576360"/>
            <a:ext cx="8119800" cy="7318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a:lnSpc>
                <a:spcPct val="93000"/>
              </a:lnSpc>
            </a:pPr>
            <a:r>
              <a:rPr lang="de-DE" sz="3200" b="1" strike="noStrike" spc="-1">
                <a:solidFill>
                  <a:srgbClr val="000000"/>
                </a:solidFill>
                <a:latin typeface="Arial"/>
                <a:ea typeface="DejaVu Sans"/>
              </a:rPr>
              <a:t>Gesundheit ist eine Verheißung Gottes</a:t>
            </a:r>
            <a:endParaRPr lang="de-DE" sz="3200" b="0" strike="noStrike" spc="-1">
              <a:latin typeface="Arial"/>
            </a:endParaRPr>
          </a:p>
        </p:txBody>
      </p:sp>
      <p:sp>
        <p:nvSpPr>
          <p:cNvPr id="130" name="CustomShape 2"/>
          <p:cNvSpPr/>
          <p:nvPr/>
        </p:nvSpPr>
        <p:spPr>
          <a:xfrm>
            <a:off x="1188000" y="1714320"/>
            <a:ext cx="7435080" cy="5359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343080" indent="-341280">
              <a:lnSpc>
                <a:spcPct val="93000"/>
              </a:lnSpc>
              <a:spcAft>
                <a:spcPts val="1426"/>
              </a:spcAft>
            </a:pPr>
            <a:r>
              <a:rPr lang="de-DE" sz="2800" b="0" strike="noStrike" spc="-1">
                <a:solidFill>
                  <a:srgbClr val="000000"/>
                </a:solidFill>
                <a:latin typeface="Arial"/>
                <a:ea typeface="DejaVu Sans"/>
              </a:rPr>
              <a:t>Wenn du der Stimme des Herrn, deines Gottes, eifrig gehorchen wirst</a:t>
            </a:r>
            <a:endParaRPr lang="de-DE" sz="2800" b="0" strike="noStrike" spc="-1">
              <a:latin typeface="Arial"/>
            </a:endParaRPr>
          </a:p>
          <a:p>
            <a:pPr marL="343080" indent="-341280">
              <a:lnSpc>
                <a:spcPct val="93000"/>
              </a:lnSpc>
              <a:spcAft>
                <a:spcPts val="1426"/>
              </a:spcAft>
            </a:pPr>
            <a:r>
              <a:rPr lang="de-DE" sz="2800" b="0" strike="noStrike" spc="-1">
                <a:solidFill>
                  <a:srgbClr val="000000"/>
                </a:solidFill>
                <a:latin typeface="Arial"/>
                <a:ea typeface="DejaVu Sans"/>
              </a:rPr>
              <a:t> und tust, was vor ihm recht ist, und seine Gebote zu Ohren fasst und alle seine Satzungen hälst, </a:t>
            </a:r>
            <a:endParaRPr lang="de-DE" sz="2800" b="0" strike="noStrike" spc="-1">
              <a:latin typeface="Arial"/>
            </a:endParaRPr>
          </a:p>
          <a:p>
            <a:pPr marL="343080" indent="-341280">
              <a:lnSpc>
                <a:spcPct val="93000"/>
              </a:lnSpc>
              <a:spcAft>
                <a:spcPts val="1426"/>
              </a:spcAft>
            </a:pPr>
            <a:r>
              <a:rPr lang="de-DE" sz="2800" b="0" strike="noStrike" spc="-1">
                <a:solidFill>
                  <a:srgbClr val="000000"/>
                </a:solidFill>
                <a:latin typeface="Arial"/>
                <a:ea typeface="DejaVu Sans"/>
              </a:rPr>
              <a:t>so will ich keine der Krankheiten auf dich legen, die ich auf Ägypten gelegt habe;</a:t>
            </a:r>
            <a:endParaRPr lang="de-DE" sz="2800" b="0" strike="noStrike" spc="-1">
              <a:latin typeface="Arial"/>
            </a:endParaRPr>
          </a:p>
          <a:p>
            <a:pPr marL="343080" indent="-341280">
              <a:lnSpc>
                <a:spcPct val="93000"/>
              </a:lnSpc>
              <a:spcAft>
                <a:spcPts val="1426"/>
              </a:spcAft>
            </a:pPr>
            <a:r>
              <a:rPr lang="de-DE" sz="2800" b="0" strike="noStrike" spc="-1">
                <a:solidFill>
                  <a:srgbClr val="000000"/>
                </a:solidFill>
                <a:latin typeface="Arial"/>
                <a:ea typeface="DejaVu Sans"/>
              </a:rPr>
              <a:t> denn </a:t>
            </a:r>
            <a:r>
              <a:rPr lang="de-DE" sz="2800" b="1" strike="noStrike" spc="-1">
                <a:solidFill>
                  <a:srgbClr val="000000"/>
                </a:solidFill>
                <a:latin typeface="Arial"/>
                <a:ea typeface="DejaVu Sans"/>
              </a:rPr>
              <a:t>ich bin der Herr dein Arzt! (der Herr der dich heilt)</a:t>
            </a:r>
            <a:endParaRPr lang="de-DE" sz="2800" b="0" strike="noStrike" spc="-1">
              <a:latin typeface="Arial"/>
            </a:endParaRPr>
          </a:p>
          <a:p>
            <a:pPr marL="343080" indent="-341280">
              <a:lnSpc>
                <a:spcPct val="93000"/>
              </a:lnSpc>
              <a:spcAft>
                <a:spcPts val="1426"/>
              </a:spcAft>
            </a:pPr>
            <a:r>
              <a:rPr lang="de-DE" sz="2800" b="1" strike="noStrike" spc="-1">
                <a:solidFill>
                  <a:srgbClr val="000000"/>
                </a:solidFill>
                <a:latin typeface="Arial"/>
                <a:ea typeface="DejaVu Sans"/>
              </a:rPr>
              <a:t>                                          </a:t>
            </a:r>
            <a:r>
              <a:rPr lang="de-DE" sz="2800" b="0" strike="noStrike" spc="-1">
                <a:solidFill>
                  <a:srgbClr val="000000"/>
                </a:solidFill>
                <a:latin typeface="Arial"/>
                <a:ea typeface="DejaVu Sans"/>
              </a:rPr>
              <a:t>   2.Mose 15,26</a:t>
            </a:r>
            <a:endParaRPr lang="de-DE" sz="2800" b="0" strike="noStrike" spc="-1">
              <a:latin typeface="Arial"/>
            </a:endParaRPr>
          </a:p>
          <a:p>
            <a:pPr marL="343080" indent="-341280">
              <a:lnSpc>
                <a:spcPct val="93000"/>
              </a:lnSpc>
              <a:spcAft>
                <a:spcPts val="1426"/>
              </a:spcAft>
            </a:pPr>
            <a:r>
              <a:rPr lang="de-DE" sz="2800" b="1" strike="noStrike" spc="-1">
                <a:solidFill>
                  <a:srgbClr val="000000"/>
                </a:solidFill>
                <a:latin typeface="Arial"/>
                <a:ea typeface="DejaVu Sans"/>
              </a:rPr>
              <a:t>		</a:t>
            </a:r>
            <a:endParaRPr lang="de-DE" sz="28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CustomShape 1"/>
          <p:cNvSpPr/>
          <p:nvPr/>
        </p:nvSpPr>
        <p:spPr>
          <a:xfrm>
            <a:off x="593640" y="591480"/>
            <a:ext cx="7181640" cy="703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a:lnSpc>
                <a:spcPct val="93000"/>
              </a:lnSpc>
            </a:pPr>
            <a:r>
              <a:rPr lang="de-DE" sz="3600" b="0" strike="noStrike" spc="-1">
                <a:solidFill>
                  <a:srgbClr val="000000"/>
                </a:solidFill>
                <a:latin typeface="Arial"/>
                <a:ea typeface="DejaVu Sans"/>
              </a:rPr>
              <a:t>   </a:t>
            </a:r>
            <a:r>
              <a:rPr lang="de-DE" sz="3200" b="1" strike="noStrike" spc="-1">
                <a:solidFill>
                  <a:srgbClr val="000000"/>
                </a:solidFill>
                <a:latin typeface="Arial"/>
                <a:ea typeface="DejaVu Sans"/>
              </a:rPr>
              <a:t>1. Gaben der Heilung empfangen</a:t>
            </a:r>
            <a:endParaRPr lang="de-DE" sz="3200" b="0" strike="noStrike" spc="-1">
              <a:latin typeface="Arial"/>
            </a:endParaRPr>
          </a:p>
        </p:txBody>
      </p:sp>
      <p:sp>
        <p:nvSpPr>
          <p:cNvPr id="132" name="CustomShape 2"/>
          <p:cNvSpPr/>
          <p:nvPr/>
        </p:nvSpPr>
        <p:spPr>
          <a:xfrm>
            <a:off x="503280" y="1800360"/>
            <a:ext cx="9054720" cy="4367160"/>
          </a:xfrm>
          <a:prstGeom prst="rect">
            <a:avLst/>
          </a:prstGeom>
          <a:noFill/>
          <a:ln>
            <a:noFill/>
          </a:ln>
        </p:spPr>
        <p:style>
          <a:lnRef idx="0">
            <a:scrgbClr r="0" g="0" b="0"/>
          </a:lnRef>
          <a:fillRef idx="0">
            <a:scrgbClr r="0" g="0" b="0"/>
          </a:fillRef>
          <a:effectRef idx="0">
            <a:scrgbClr r="0" g="0" b="0"/>
          </a:effectRef>
          <a:fontRef idx="minor"/>
        </p:style>
        <p:txBody>
          <a:bodyPr lIns="0" tIns="23040" rIns="0" bIns="0">
            <a:noAutofit/>
          </a:bodyPr>
          <a:lstStyle/>
          <a:p>
            <a:pPr marL="343080" indent="-341280">
              <a:lnSpc>
                <a:spcPct val="93000"/>
              </a:lnSpc>
              <a:spcAft>
                <a:spcPts val="1426"/>
              </a:spcAft>
            </a:pPr>
            <a:r>
              <a:rPr lang="de-DE" sz="2800" b="0" strike="noStrike" spc="-1">
                <a:solidFill>
                  <a:srgbClr val="000000"/>
                </a:solidFill>
                <a:latin typeface="Arial"/>
                <a:ea typeface="DejaVu Sans"/>
              </a:rPr>
              <a:t> </a:t>
            </a:r>
            <a:endParaRPr lang="de-DE" sz="2800" b="0" strike="noStrike" spc="-1">
              <a:latin typeface="Arial"/>
            </a:endParaRPr>
          </a:p>
        </p:txBody>
      </p:sp>
      <p:sp>
        <p:nvSpPr>
          <p:cNvPr id="133" name="CustomShape 3"/>
          <p:cNvSpPr/>
          <p:nvPr/>
        </p:nvSpPr>
        <p:spPr>
          <a:xfrm>
            <a:off x="792000" y="1596960"/>
            <a:ext cx="7991280" cy="5242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r>
              <a:rPr lang="de-DE" sz="2400" b="0" strike="noStrike" spc="-1">
                <a:solidFill>
                  <a:srgbClr val="000000"/>
                </a:solidFill>
                <a:latin typeface="Arial"/>
                <a:ea typeface="DejaVu Sans"/>
              </a:rPr>
              <a:t>Und Jesus durchzog ganz Galiläa, lehrte in ihren Synagogen und verkündigte das Evangelium von dem Reich und heilte alle Krankheiten und alle Gebrechen im Volk. Und sein Ruf verbreitete sich in ganz Syrien; und sie brachten alle Kranken zu ihm, die von mancherlei Krankheiten und Schmerzen geplagt waren, und Besessene und Mondsüchtige und Lahme; und er heilte sie.           Matthäus 4,23-24</a:t>
            </a:r>
            <a:endParaRPr lang="de-DE" sz="2400" b="0" strike="noStrike" spc="-1">
              <a:latin typeface="Arial"/>
            </a:endParaRPr>
          </a:p>
          <a:p>
            <a:pPr>
              <a:lnSpc>
                <a:spcPct val="100000"/>
              </a:lnSpc>
            </a:pPr>
            <a:endParaRPr lang="de-DE" sz="2400" b="0" strike="noStrike" spc="-1">
              <a:latin typeface="Arial"/>
            </a:endParaRPr>
          </a:p>
          <a:p>
            <a:pPr>
              <a:lnSpc>
                <a:spcPct val="100000"/>
              </a:lnSpc>
            </a:pPr>
            <a:r>
              <a:rPr lang="de-DE" sz="2400" b="0" strike="noStrike" spc="-1">
                <a:solidFill>
                  <a:srgbClr val="000000"/>
                </a:solidFill>
                <a:latin typeface="Arial"/>
                <a:ea typeface="DejaVu Sans"/>
              </a:rPr>
              <a:t>Und die ganze Volksmenge suchte ihn anzurühren, denn Kraft ging von ihm aus und heilte alle.       Lukas 6,19</a:t>
            </a:r>
            <a:endParaRPr lang="de-DE" sz="24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TextShape 1"/>
          <p:cNvSpPr txBox="1"/>
          <p:nvPr/>
        </p:nvSpPr>
        <p:spPr>
          <a:xfrm>
            <a:off x="504000" y="301320"/>
            <a:ext cx="9071640" cy="1261440"/>
          </a:xfrm>
          <a:prstGeom prst="rect">
            <a:avLst/>
          </a:prstGeom>
          <a:noFill/>
          <a:ln>
            <a:noFill/>
          </a:ln>
        </p:spPr>
        <p:txBody>
          <a:bodyPr lIns="0" tIns="0" rIns="0" bIns="0" anchor="ctr">
            <a:noAutofit/>
          </a:bodyPr>
          <a:lstStyle/>
          <a:p>
            <a:pPr>
              <a:lnSpc>
                <a:spcPct val="90000"/>
              </a:lnSpc>
            </a:pPr>
            <a:r>
              <a:rPr lang="de-DE" sz="3200" b="1" strike="noStrike" spc="-1">
                <a:solidFill>
                  <a:srgbClr val="000000"/>
                </a:solidFill>
                <a:latin typeface="Arial"/>
                <a:ea typeface="DejaVu Sans"/>
              </a:rPr>
              <a:t>2. Selbstheilungskräfte freisetzen</a:t>
            </a:r>
            <a:endParaRPr lang="de-DE" sz="3200" b="0" strike="noStrike" spc="-1">
              <a:solidFill>
                <a:srgbClr val="000000"/>
              </a:solidFill>
              <a:latin typeface="Arial"/>
            </a:endParaRPr>
          </a:p>
        </p:txBody>
      </p:sp>
      <p:sp>
        <p:nvSpPr>
          <p:cNvPr id="135" name="TextShape 2"/>
          <p:cNvSpPr txBox="1"/>
          <p:nvPr/>
        </p:nvSpPr>
        <p:spPr>
          <a:xfrm>
            <a:off x="504000" y="1669320"/>
            <a:ext cx="9071640" cy="5249880"/>
          </a:xfrm>
          <a:prstGeom prst="rect">
            <a:avLst/>
          </a:prstGeom>
          <a:noFill/>
          <a:ln>
            <a:noFill/>
          </a:ln>
        </p:spPr>
        <p:txBody>
          <a:bodyPr lIns="0" tIns="0" rIns="0" bIns="0">
            <a:noAutofit/>
          </a:bodyPr>
          <a:lstStyle/>
          <a:p>
            <a:pPr>
              <a:lnSpc>
                <a:spcPct val="90000"/>
              </a:lnSpc>
              <a:spcBef>
                <a:spcPts val="1001"/>
              </a:spcBef>
            </a:pPr>
            <a:r>
              <a:rPr lang="de-DE" sz="2800" b="1" strike="noStrike" spc="-1">
                <a:solidFill>
                  <a:srgbClr val="444444"/>
                </a:solidFill>
                <a:latin typeface="Arial"/>
                <a:ea typeface="DejaVu Sans"/>
              </a:rPr>
              <a:t>Hütet euch aber, </a:t>
            </a:r>
            <a:endParaRPr lang="de-DE" sz="2800" b="0" strike="noStrike" spc="-1">
              <a:latin typeface="Arial"/>
            </a:endParaRPr>
          </a:p>
          <a:p>
            <a:pPr>
              <a:lnSpc>
                <a:spcPct val="90000"/>
              </a:lnSpc>
              <a:spcBef>
                <a:spcPts val="1001"/>
              </a:spcBef>
            </a:pPr>
            <a:r>
              <a:rPr lang="de-DE" sz="2800" b="1" strike="noStrike" spc="-1">
                <a:solidFill>
                  <a:srgbClr val="444444"/>
                </a:solidFill>
                <a:latin typeface="Arial"/>
                <a:ea typeface="DejaVu Sans"/>
              </a:rPr>
              <a:t>dass eure Herzen nicht etwa beschwert werden durch Völlerei und Trunkenheit und Lebenssorgen und jener Tag plötzlich über euch hereinbricht. </a:t>
            </a:r>
            <a:endParaRPr lang="de-DE" sz="2800" b="0" strike="noStrike" spc="-1">
              <a:latin typeface="Arial"/>
            </a:endParaRPr>
          </a:p>
          <a:p>
            <a:pPr>
              <a:lnSpc>
                <a:spcPct val="90000"/>
              </a:lnSpc>
              <a:spcBef>
                <a:spcPts val="1001"/>
              </a:spcBef>
            </a:pPr>
            <a:r>
              <a:rPr lang="de-DE" sz="2800" b="1" strike="noStrike" spc="-1">
                <a:solidFill>
                  <a:srgbClr val="444444"/>
                </a:solidFill>
                <a:latin typeface="Arial"/>
                <a:ea typeface="DejaVu Sans"/>
              </a:rPr>
              <a:t>Lukas 21,34</a:t>
            </a:r>
            <a:endParaRPr lang="de-DE" sz="2800" b="0" strike="noStrike" spc="-1">
              <a:latin typeface="Arial"/>
            </a:endParaRPr>
          </a:p>
          <a:p>
            <a:pPr>
              <a:lnSpc>
                <a:spcPct val="90000"/>
              </a:lnSpc>
              <a:spcBef>
                <a:spcPts val="1001"/>
              </a:spcBef>
            </a:pPr>
            <a:endParaRPr lang="de-DE" sz="2800" b="0" strike="noStrike" spc="-1">
              <a:latin typeface="Arial"/>
            </a:endParaRPr>
          </a:p>
          <a:p>
            <a:pPr>
              <a:lnSpc>
                <a:spcPct val="90000"/>
              </a:lnSpc>
              <a:spcBef>
                <a:spcPts val="1001"/>
              </a:spcBef>
            </a:pPr>
            <a:r>
              <a:rPr lang="de-DE" sz="2800" b="1" strike="noStrike" spc="-1">
                <a:solidFill>
                  <a:srgbClr val="000000"/>
                </a:solidFill>
                <a:latin typeface="Arial"/>
                <a:ea typeface="DejaVu Sans"/>
              </a:rPr>
              <a:t>Dünke dich nicht, weise zu sein, </a:t>
            </a:r>
            <a:endParaRPr lang="de-DE" sz="2800" b="0" strike="noStrike" spc="-1">
              <a:latin typeface="Arial"/>
            </a:endParaRPr>
          </a:p>
          <a:p>
            <a:pPr>
              <a:lnSpc>
                <a:spcPct val="90000"/>
              </a:lnSpc>
              <a:spcBef>
                <a:spcPts val="1001"/>
              </a:spcBef>
            </a:pPr>
            <a:r>
              <a:rPr lang="de-DE" sz="2800" b="1" strike="noStrike" spc="-1">
                <a:solidFill>
                  <a:srgbClr val="000000"/>
                </a:solidFill>
                <a:latin typeface="Arial"/>
                <a:ea typeface="DejaVu Sans"/>
              </a:rPr>
              <a:t>sondern fürchte den HERRN</a:t>
            </a:r>
            <a:endParaRPr lang="de-DE" sz="2800" b="0" strike="noStrike" spc="-1">
              <a:latin typeface="Arial"/>
            </a:endParaRPr>
          </a:p>
          <a:p>
            <a:pPr>
              <a:lnSpc>
                <a:spcPct val="90000"/>
              </a:lnSpc>
              <a:spcBef>
                <a:spcPts val="1001"/>
              </a:spcBef>
            </a:pPr>
            <a:r>
              <a:rPr lang="de-DE" sz="2800" b="1" strike="noStrike" spc="-1">
                <a:solidFill>
                  <a:srgbClr val="000000"/>
                </a:solidFill>
                <a:latin typeface="Arial"/>
                <a:ea typeface="DejaVu Sans"/>
              </a:rPr>
              <a:t>und weiche vom Bösen. </a:t>
            </a:r>
            <a:endParaRPr lang="de-DE" sz="2800" b="0" strike="noStrike" spc="-1">
              <a:latin typeface="Arial"/>
            </a:endParaRPr>
          </a:p>
          <a:p>
            <a:pPr>
              <a:lnSpc>
                <a:spcPct val="90000"/>
              </a:lnSpc>
              <a:spcBef>
                <a:spcPts val="1001"/>
              </a:spcBef>
            </a:pPr>
            <a:r>
              <a:rPr lang="de-DE" sz="2800" b="1" strike="noStrike" spc="-1">
                <a:solidFill>
                  <a:srgbClr val="000000"/>
                </a:solidFill>
                <a:latin typeface="Arial"/>
                <a:ea typeface="DejaVu Sans"/>
              </a:rPr>
              <a:t>Das wird deinem Leibe heilsam sein </a:t>
            </a:r>
            <a:endParaRPr lang="de-DE" sz="2800" b="0" strike="noStrike" spc="-1">
              <a:latin typeface="Arial"/>
            </a:endParaRPr>
          </a:p>
          <a:p>
            <a:pPr>
              <a:lnSpc>
                <a:spcPct val="90000"/>
              </a:lnSpc>
              <a:spcBef>
                <a:spcPts val="1001"/>
              </a:spcBef>
            </a:pPr>
            <a:r>
              <a:rPr lang="de-DE" sz="2800" b="1" strike="noStrike" spc="-1">
                <a:solidFill>
                  <a:srgbClr val="000000"/>
                </a:solidFill>
                <a:latin typeface="Arial"/>
                <a:ea typeface="DejaVu Sans"/>
              </a:rPr>
              <a:t>und deine Gebeine erquicken.            				Sprüche 3,7+8</a:t>
            </a:r>
            <a:endParaRPr lang="de-DE" sz="28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TextShape 1"/>
          <p:cNvSpPr txBox="1"/>
          <p:nvPr/>
        </p:nvSpPr>
        <p:spPr>
          <a:xfrm>
            <a:off x="504000" y="301320"/>
            <a:ext cx="9071640" cy="1261440"/>
          </a:xfrm>
          <a:prstGeom prst="rect">
            <a:avLst/>
          </a:prstGeom>
          <a:noFill/>
          <a:ln>
            <a:noFill/>
          </a:ln>
        </p:spPr>
        <p:txBody>
          <a:bodyPr lIns="0" tIns="0" rIns="0" bIns="0" anchor="ctr">
            <a:noAutofit/>
          </a:bodyPr>
          <a:lstStyle/>
          <a:p>
            <a:pPr>
              <a:lnSpc>
                <a:spcPct val="90000"/>
              </a:lnSpc>
            </a:pPr>
            <a:r>
              <a:rPr lang="de-DE" sz="3200" b="1" strike="noStrike" spc="-1">
                <a:solidFill>
                  <a:srgbClr val="000000"/>
                </a:solidFill>
                <a:latin typeface="Arial"/>
                <a:ea typeface="DejaVu Sans"/>
              </a:rPr>
              <a:t>3. Medizinische Hilfe annehmen</a:t>
            </a:r>
            <a:endParaRPr lang="de-DE" sz="3200" b="0" strike="noStrike" spc="-1">
              <a:solidFill>
                <a:srgbClr val="000000"/>
              </a:solidFill>
              <a:latin typeface="Arial"/>
            </a:endParaRPr>
          </a:p>
        </p:txBody>
      </p:sp>
      <p:sp>
        <p:nvSpPr>
          <p:cNvPr id="137" name="TextShape 2"/>
          <p:cNvSpPr txBox="1"/>
          <p:nvPr/>
        </p:nvSpPr>
        <p:spPr>
          <a:xfrm>
            <a:off x="504000" y="1768680"/>
            <a:ext cx="9071640" cy="4383720"/>
          </a:xfrm>
          <a:prstGeom prst="rect">
            <a:avLst/>
          </a:prstGeom>
          <a:noFill/>
          <a:ln>
            <a:noFill/>
          </a:ln>
        </p:spPr>
        <p:txBody>
          <a:bodyPr lIns="0" tIns="0" rIns="0" bIns="0">
            <a:noAutofit/>
          </a:bodyPr>
          <a:lstStyle/>
          <a:p>
            <a:pPr>
              <a:lnSpc>
                <a:spcPct val="90000"/>
              </a:lnSpc>
              <a:spcBef>
                <a:spcPts val="1001"/>
              </a:spcBef>
            </a:pPr>
            <a:r>
              <a:rPr lang="de-DE" sz="2800" b="1" strike="noStrike" spc="-1">
                <a:solidFill>
                  <a:srgbClr val="000000"/>
                </a:solidFill>
                <a:latin typeface="Arial"/>
                <a:ea typeface="DejaVu Sans"/>
              </a:rPr>
              <a:t>Jede gute Gabe</a:t>
            </a:r>
            <a:endParaRPr lang="de-DE" sz="2800" b="0" strike="noStrike" spc="-1">
              <a:latin typeface="Arial"/>
            </a:endParaRPr>
          </a:p>
          <a:p>
            <a:pPr>
              <a:lnSpc>
                <a:spcPct val="90000"/>
              </a:lnSpc>
              <a:spcBef>
                <a:spcPts val="1001"/>
              </a:spcBef>
            </a:pPr>
            <a:r>
              <a:rPr lang="de-DE" sz="2800" b="1" strike="noStrike" spc="-1">
                <a:solidFill>
                  <a:srgbClr val="000000"/>
                </a:solidFill>
                <a:latin typeface="Arial"/>
                <a:ea typeface="DejaVu Sans"/>
              </a:rPr>
              <a:t>und jedes vollkommene Geschenk </a:t>
            </a:r>
            <a:endParaRPr lang="de-DE" sz="2800" b="0" strike="noStrike" spc="-1">
              <a:latin typeface="Arial"/>
            </a:endParaRPr>
          </a:p>
          <a:p>
            <a:pPr>
              <a:lnSpc>
                <a:spcPct val="90000"/>
              </a:lnSpc>
              <a:spcBef>
                <a:spcPts val="1001"/>
              </a:spcBef>
            </a:pPr>
            <a:r>
              <a:rPr lang="de-DE" sz="2800" b="1" strike="noStrike" spc="-1">
                <a:solidFill>
                  <a:srgbClr val="000000"/>
                </a:solidFill>
                <a:latin typeface="Arial"/>
                <a:ea typeface="DejaVu Sans"/>
              </a:rPr>
              <a:t>kommt von oben herab, </a:t>
            </a:r>
            <a:endParaRPr lang="de-DE" sz="2800" b="0" strike="noStrike" spc="-1">
              <a:latin typeface="Arial"/>
            </a:endParaRPr>
          </a:p>
          <a:p>
            <a:pPr>
              <a:lnSpc>
                <a:spcPct val="90000"/>
              </a:lnSpc>
              <a:spcBef>
                <a:spcPts val="1001"/>
              </a:spcBef>
            </a:pPr>
            <a:r>
              <a:rPr lang="de-DE" sz="2800" b="1" strike="noStrike" spc="-1">
                <a:solidFill>
                  <a:srgbClr val="000000"/>
                </a:solidFill>
                <a:latin typeface="Arial"/>
                <a:ea typeface="DejaVu Sans"/>
              </a:rPr>
              <a:t>von dem Vater der Lichter, </a:t>
            </a:r>
            <a:endParaRPr lang="de-DE" sz="2800" b="0" strike="noStrike" spc="-1">
              <a:latin typeface="Arial"/>
            </a:endParaRPr>
          </a:p>
          <a:p>
            <a:pPr>
              <a:lnSpc>
                <a:spcPct val="90000"/>
              </a:lnSpc>
              <a:spcBef>
                <a:spcPts val="1001"/>
              </a:spcBef>
            </a:pPr>
            <a:r>
              <a:rPr lang="de-DE" sz="2800" b="1" strike="noStrike" spc="-1">
                <a:solidFill>
                  <a:srgbClr val="000000"/>
                </a:solidFill>
                <a:latin typeface="Arial"/>
                <a:ea typeface="DejaVu Sans"/>
              </a:rPr>
              <a:t>bei dem keine Verändeung ist, </a:t>
            </a:r>
            <a:endParaRPr lang="de-DE" sz="2800" b="0" strike="noStrike" spc="-1">
              <a:latin typeface="Arial"/>
            </a:endParaRPr>
          </a:p>
          <a:p>
            <a:pPr>
              <a:lnSpc>
                <a:spcPct val="90000"/>
              </a:lnSpc>
              <a:spcBef>
                <a:spcPts val="1001"/>
              </a:spcBef>
            </a:pPr>
            <a:r>
              <a:rPr lang="de-DE" sz="2800" b="1" strike="noStrike" spc="-1">
                <a:solidFill>
                  <a:srgbClr val="000000"/>
                </a:solidFill>
                <a:latin typeface="Arial"/>
                <a:ea typeface="DejaVu Sans"/>
              </a:rPr>
              <a:t>noch ein Schatten von Wechsel. 		         						Jakobusbrief 1,17</a:t>
            </a:r>
            <a:endParaRPr lang="de-DE" sz="28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8" name="CustomShape 1"/>
          <p:cNvSpPr/>
          <p:nvPr/>
        </p:nvSpPr>
        <p:spPr>
          <a:xfrm>
            <a:off x="503280" y="576360"/>
            <a:ext cx="7197480" cy="718920"/>
          </a:xfrm>
          <a:prstGeom prst="rect">
            <a:avLst/>
          </a:prstGeom>
          <a:noFill/>
          <a:ln>
            <a:noFill/>
          </a:ln>
        </p:spPr>
        <p:style>
          <a:lnRef idx="0">
            <a:scrgbClr r="0" g="0" b="0"/>
          </a:lnRef>
          <a:fillRef idx="0">
            <a:scrgbClr r="0" g="0" b="0"/>
          </a:fillRef>
          <a:effectRef idx="0">
            <a:scrgbClr r="0" g="0" b="0"/>
          </a:effectRef>
          <a:fontRef idx="minor"/>
        </p:style>
        <p:txBody>
          <a:bodyPr lIns="0" tIns="32040" rIns="0" bIns="0" anchor="ctr">
            <a:noAutofit/>
          </a:bodyPr>
          <a:lstStyle/>
          <a:p>
            <a:pPr>
              <a:lnSpc>
                <a:spcPct val="93000"/>
              </a:lnSpc>
            </a:pPr>
            <a:r>
              <a:rPr lang="de-DE" sz="3600" b="1" strike="noStrike" spc="-1">
                <a:solidFill>
                  <a:srgbClr val="000000"/>
                </a:solidFill>
                <a:latin typeface="Arial"/>
                <a:ea typeface="DejaVu Sans"/>
              </a:rPr>
              <a:t>ZUSAMMENFASSUNG</a:t>
            </a:r>
            <a:endParaRPr lang="de-DE" sz="3600" b="0" strike="noStrike" spc="-1">
              <a:latin typeface="Arial"/>
            </a:endParaRPr>
          </a:p>
        </p:txBody>
      </p:sp>
      <p:sp>
        <p:nvSpPr>
          <p:cNvPr id="139" name="CustomShape 2"/>
          <p:cNvSpPr/>
          <p:nvPr/>
        </p:nvSpPr>
        <p:spPr>
          <a:xfrm>
            <a:off x="503280" y="1800360"/>
            <a:ext cx="9215280" cy="5109840"/>
          </a:xfrm>
          <a:prstGeom prst="rect">
            <a:avLst/>
          </a:prstGeom>
          <a:noFill/>
          <a:ln>
            <a:noFill/>
          </a:ln>
        </p:spPr>
        <p:style>
          <a:lnRef idx="0">
            <a:scrgbClr r="0" g="0" b="0"/>
          </a:lnRef>
          <a:fillRef idx="0">
            <a:scrgbClr r="0" g="0" b="0"/>
          </a:fillRef>
          <a:effectRef idx="0">
            <a:scrgbClr r="0" g="0" b="0"/>
          </a:effectRef>
          <a:fontRef idx="minor"/>
        </p:style>
        <p:txBody>
          <a:bodyPr lIns="0" tIns="23040" rIns="0" bIns="0">
            <a:noAutofit/>
          </a:bodyPr>
          <a:lstStyle/>
          <a:p>
            <a:pPr marL="514440" indent="-512640">
              <a:lnSpc>
                <a:spcPct val="93000"/>
              </a:lnSpc>
              <a:spcAft>
                <a:spcPts val="1426"/>
              </a:spcAft>
              <a:buClr>
                <a:srgbClr val="000000"/>
              </a:buClr>
              <a:buFont typeface="Times New Roman"/>
              <a:buAutoNum type="arabicPeriod"/>
            </a:pPr>
            <a:r>
              <a:rPr lang="de-DE" sz="3200" b="1" strike="noStrike" spc="-1">
                <a:solidFill>
                  <a:srgbClr val="000000"/>
                </a:solidFill>
                <a:latin typeface="Arial"/>
                <a:ea typeface="DejaVu Sans"/>
              </a:rPr>
              <a:t>Bete für die ganzheitliche Heilung von Menschen!</a:t>
            </a:r>
            <a:endParaRPr lang="de-DE" sz="3200" b="0" strike="noStrike" spc="-1">
              <a:latin typeface="Arial"/>
            </a:endParaRPr>
          </a:p>
          <a:p>
            <a:pPr marL="514440" indent="-512640">
              <a:lnSpc>
                <a:spcPct val="93000"/>
              </a:lnSpc>
              <a:spcAft>
                <a:spcPts val="1426"/>
              </a:spcAft>
              <a:buClr>
                <a:srgbClr val="000000"/>
              </a:buClr>
              <a:buFont typeface="Times New Roman"/>
              <a:buAutoNum type="arabicPeriod"/>
            </a:pPr>
            <a:r>
              <a:rPr lang="de-DE" sz="3200" b="1" strike="noStrike" spc="-1">
                <a:solidFill>
                  <a:srgbClr val="000000"/>
                </a:solidFill>
                <a:latin typeface="Arial"/>
                <a:ea typeface="DejaVu Sans"/>
              </a:rPr>
              <a:t>Pflege eine gesunde Lebensweise für Geist, Seele &amp; Körper!</a:t>
            </a:r>
            <a:endParaRPr lang="de-DE" sz="3200" b="0" strike="noStrike" spc="-1">
              <a:latin typeface="Arial"/>
            </a:endParaRPr>
          </a:p>
          <a:p>
            <a:pPr marL="514440" indent="-512640">
              <a:lnSpc>
                <a:spcPct val="93000"/>
              </a:lnSpc>
              <a:spcAft>
                <a:spcPts val="1426"/>
              </a:spcAft>
              <a:buClr>
                <a:srgbClr val="000000"/>
              </a:buClr>
              <a:buFont typeface="Times New Roman"/>
              <a:buAutoNum type="arabicPeriod"/>
            </a:pPr>
            <a:r>
              <a:rPr lang="de-DE" sz="3200" b="1" strike="noStrike" spc="-1">
                <a:solidFill>
                  <a:srgbClr val="000000"/>
                </a:solidFill>
                <a:latin typeface="Arial"/>
                <a:ea typeface="DejaVu Sans"/>
              </a:rPr>
              <a:t>Nutze die zur Verfügung stehenden medizinischen Möglichkeiten weise!</a:t>
            </a:r>
            <a:endParaRPr lang="de-DE" sz="3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0" name="CustomShape 1"/>
          <p:cNvSpPr/>
          <p:nvPr/>
        </p:nvSpPr>
        <p:spPr>
          <a:xfrm>
            <a:off x="503280" y="576360"/>
            <a:ext cx="7197480" cy="718920"/>
          </a:xfrm>
          <a:prstGeom prst="rect">
            <a:avLst/>
          </a:prstGeom>
          <a:noFill/>
          <a:ln>
            <a:noFill/>
          </a:ln>
        </p:spPr>
        <p:style>
          <a:lnRef idx="0">
            <a:scrgbClr r="0" g="0" b="0"/>
          </a:lnRef>
          <a:fillRef idx="0">
            <a:scrgbClr r="0" g="0" b="0"/>
          </a:fillRef>
          <a:effectRef idx="0">
            <a:scrgbClr r="0" g="0" b="0"/>
          </a:effectRef>
          <a:fontRef idx="minor"/>
        </p:style>
        <p:txBody>
          <a:bodyPr lIns="0" tIns="32040" rIns="0" bIns="0" anchor="ctr">
            <a:noAutofit/>
          </a:bodyPr>
          <a:lstStyle/>
          <a:p>
            <a:pPr>
              <a:lnSpc>
                <a:spcPct val="93000"/>
              </a:lnSpc>
            </a:pPr>
            <a:r>
              <a:rPr lang="de-DE" sz="3600" b="1" strike="noStrike" spc="-1">
                <a:solidFill>
                  <a:srgbClr val="000000"/>
                </a:solidFill>
                <a:latin typeface="Arial"/>
                <a:ea typeface="DejaVu Sans"/>
              </a:rPr>
              <a:t>Ewiger Gott</a:t>
            </a:r>
            <a:endParaRPr lang="de-DE" sz="3600" b="0" strike="noStrike" spc="-1">
              <a:latin typeface="Arial"/>
            </a:endParaRPr>
          </a:p>
        </p:txBody>
      </p:sp>
      <p:sp>
        <p:nvSpPr>
          <p:cNvPr id="141" name="CustomShape 2"/>
          <p:cNvSpPr/>
          <p:nvPr/>
        </p:nvSpPr>
        <p:spPr>
          <a:xfrm>
            <a:off x="503280" y="1800360"/>
            <a:ext cx="9070920" cy="4383000"/>
          </a:xfrm>
          <a:prstGeom prst="rect">
            <a:avLst/>
          </a:prstGeom>
          <a:noFill/>
          <a:ln>
            <a:noFill/>
          </a:ln>
        </p:spPr>
        <p:style>
          <a:lnRef idx="0">
            <a:scrgbClr r="0" g="0" b="0"/>
          </a:lnRef>
          <a:fillRef idx="0">
            <a:scrgbClr r="0" g="0" b="0"/>
          </a:fillRef>
          <a:effectRef idx="0">
            <a:scrgbClr r="0" g="0" b="0"/>
          </a:effectRef>
          <a:fontRef idx="minor"/>
        </p:style>
        <p:txBody>
          <a:bodyPr lIns="0" tIns="23040" rIns="0" bIns="0">
            <a:noAutofit/>
          </a:bodyPr>
          <a:lstStyle/>
          <a:p>
            <a:pPr marL="417600" indent="-311040">
              <a:lnSpc>
                <a:spcPct val="93000"/>
              </a:lnSpc>
              <a:spcAft>
                <a:spcPts val="1426"/>
              </a:spcAft>
              <a:buClr>
                <a:srgbClr val="99CC66"/>
              </a:buClr>
              <a:buSzPct val="45000"/>
              <a:buFont typeface="Wingdings" charset="2"/>
              <a:buChar char=""/>
            </a:pPr>
            <a:r>
              <a:rPr lang="de-DE" sz="2600" b="1" strike="noStrike" spc="-1">
                <a:solidFill>
                  <a:srgbClr val="000000"/>
                </a:solidFill>
                <a:latin typeface="Arial"/>
                <a:ea typeface="DejaVu Sans"/>
              </a:rPr>
              <a:t>Bitte helfe mir</a:t>
            </a:r>
            <a:r>
              <a:rPr lang="de-DE" sz="2600" b="0" strike="noStrike" spc="-1">
                <a:solidFill>
                  <a:srgbClr val="000000"/>
                </a:solidFill>
                <a:latin typeface="Arial"/>
                <a:ea typeface="DejaVu Sans"/>
              </a:rPr>
              <a:t> - Stelle mich wieder her, </a:t>
            </a:r>
            <a:endParaRPr lang="de-DE" sz="2600" b="0" strike="noStrike" spc="-1">
              <a:latin typeface="Arial"/>
            </a:endParaRPr>
          </a:p>
          <a:p>
            <a:pPr marL="431640" indent="-307800">
              <a:lnSpc>
                <a:spcPct val="93000"/>
              </a:lnSpc>
              <a:spcAft>
                <a:spcPts val="1426"/>
              </a:spcAft>
            </a:pPr>
            <a:r>
              <a:rPr lang="de-DE" sz="2600" b="0" strike="noStrike" spc="-1">
                <a:solidFill>
                  <a:srgbClr val="000000"/>
                </a:solidFill>
                <a:latin typeface="Arial"/>
                <a:ea typeface="DejaVu Sans"/>
              </a:rPr>
              <a:t>und schenke mir Gemeinschaft mit Dir!</a:t>
            </a:r>
            <a:endParaRPr lang="de-DE" sz="2600" b="0" strike="noStrike" spc="-1">
              <a:latin typeface="Arial"/>
            </a:endParaRPr>
          </a:p>
          <a:p>
            <a:pPr marL="431640" indent="-307800">
              <a:lnSpc>
                <a:spcPct val="93000"/>
              </a:lnSpc>
              <a:spcAft>
                <a:spcPts val="1426"/>
              </a:spcAft>
            </a:pPr>
            <a:endParaRPr lang="de-DE" sz="2600" b="0" strike="noStrike" spc="-1">
              <a:latin typeface="Arial"/>
            </a:endParaRPr>
          </a:p>
          <a:p>
            <a:pPr marL="417600" indent="-311040">
              <a:lnSpc>
                <a:spcPct val="93000"/>
              </a:lnSpc>
              <a:spcAft>
                <a:spcPts val="1426"/>
              </a:spcAft>
              <a:buClr>
                <a:srgbClr val="99CC66"/>
              </a:buClr>
              <a:buSzPct val="45000"/>
              <a:buFont typeface="Wingdings" charset="2"/>
              <a:buChar char=""/>
            </a:pPr>
            <a:r>
              <a:rPr lang="de-DE" sz="2600" b="1" strike="noStrike" spc="-1">
                <a:solidFill>
                  <a:srgbClr val="000000"/>
                </a:solidFill>
                <a:latin typeface="Arial"/>
                <a:ea typeface="DejaVu Sans"/>
              </a:rPr>
              <a:t>Bitte helfe mir</a:t>
            </a:r>
            <a:r>
              <a:rPr lang="de-DE" sz="2600" b="0" strike="noStrike" spc="-1">
                <a:solidFill>
                  <a:srgbClr val="000000"/>
                </a:solidFill>
                <a:latin typeface="Arial"/>
                <a:ea typeface="DejaVu Sans"/>
              </a:rPr>
              <a:t> - An der Gemeinschaft mit Dir festzuhalten,</a:t>
            </a:r>
            <a:endParaRPr lang="de-DE" sz="2600" b="0" strike="noStrike" spc="-1">
              <a:latin typeface="Arial"/>
            </a:endParaRPr>
          </a:p>
          <a:p>
            <a:pPr marL="431640" indent="-307800">
              <a:lnSpc>
                <a:spcPct val="93000"/>
              </a:lnSpc>
              <a:spcAft>
                <a:spcPts val="1426"/>
              </a:spcAft>
            </a:pPr>
            <a:r>
              <a:rPr lang="de-DE" sz="2600" b="0" strike="noStrike" spc="-1">
                <a:solidFill>
                  <a:srgbClr val="000000"/>
                </a:solidFill>
                <a:latin typeface="Arial"/>
                <a:ea typeface="DejaVu Sans"/>
              </a:rPr>
              <a:t>und Bewährtes beizubehalten!</a:t>
            </a:r>
            <a:endParaRPr lang="de-DE" sz="2600" b="0" strike="noStrike" spc="-1">
              <a:latin typeface="Arial"/>
            </a:endParaRPr>
          </a:p>
          <a:p>
            <a:pPr marL="431640" indent="-307800">
              <a:lnSpc>
                <a:spcPct val="93000"/>
              </a:lnSpc>
              <a:spcAft>
                <a:spcPts val="1426"/>
              </a:spcAft>
            </a:pPr>
            <a:endParaRPr lang="de-DE" sz="2600" b="0" strike="noStrike" spc="-1">
              <a:latin typeface="Arial"/>
            </a:endParaRPr>
          </a:p>
          <a:p>
            <a:pPr marL="417600" indent="-311040">
              <a:lnSpc>
                <a:spcPct val="93000"/>
              </a:lnSpc>
              <a:spcAft>
                <a:spcPts val="1426"/>
              </a:spcAft>
              <a:buClr>
                <a:srgbClr val="99CC66"/>
              </a:buClr>
              <a:buSzPct val="45000"/>
              <a:buFont typeface="Wingdings" charset="2"/>
              <a:buChar char=""/>
            </a:pPr>
            <a:r>
              <a:rPr lang="de-DE" sz="2600" b="1" strike="noStrike" spc="-1">
                <a:solidFill>
                  <a:srgbClr val="000000"/>
                </a:solidFill>
                <a:latin typeface="Arial"/>
                <a:ea typeface="DejaVu Sans"/>
              </a:rPr>
              <a:t>Bitte helfe mir</a:t>
            </a:r>
            <a:r>
              <a:rPr lang="de-DE" sz="2600" b="0" strike="noStrike" spc="-1">
                <a:solidFill>
                  <a:srgbClr val="000000"/>
                </a:solidFill>
                <a:latin typeface="Arial"/>
                <a:ea typeface="DejaVu Sans"/>
              </a:rPr>
              <a:t> - Mit Dir vorwärts zu gehen</a:t>
            </a:r>
            <a:endParaRPr lang="de-DE" sz="2600" b="0" strike="noStrike" spc="-1">
              <a:latin typeface="Arial"/>
            </a:endParaRPr>
          </a:p>
          <a:p>
            <a:pPr marL="431640" indent="-307800">
              <a:lnSpc>
                <a:spcPct val="93000"/>
              </a:lnSpc>
              <a:spcAft>
                <a:spcPts val="1426"/>
              </a:spcAft>
            </a:pPr>
            <a:r>
              <a:rPr lang="de-DE" sz="2600" b="0" strike="noStrike" spc="-1">
                <a:solidFill>
                  <a:srgbClr val="000000"/>
                </a:solidFill>
                <a:latin typeface="Arial"/>
                <a:ea typeface="DejaVu Sans"/>
              </a:rPr>
              <a:t>und mit Dir mutige Schritte zu gehen!</a:t>
            </a:r>
            <a:endParaRPr lang="de-DE" sz="26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533</Words>
  <Application>Microsoft Office PowerPoint</Application>
  <PresentationFormat>Benutzerdefiniert</PresentationFormat>
  <Paragraphs>105</Paragraphs>
  <Slides>10</Slides>
  <Notes>8</Notes>
  <HiddenSlides>0</HiddenSlides>
  <MMClips>0</MMClips>
  <ScaleCrop>false</ScaleCrop>
  <HeadingPairs>
    <vt:vector size="6" baseType="variant">
      <vt:variant>
        <vt:lpstr>Verwendete Schriftarten</vt:lpstr>
      </vt:variant>
      <vt:variant>
        <vt:i4>8</vt:i4>
      </vt:variant>
      <vt:variant>
        <vt:lpstr>Design</vt:lpstr>
      </vt:variant>
      <vt:variant>
        <vt:i4>3</vt:i4>
      </vt:variant>
      <vt:variant>
        <vt:lpstr>Folientitel</vt:lpstr>
      </vt:variant>
      <vt:variant>
        <vt:i4>10</vt:i4>
      </vt:variant>
    </vt:vector>
  </HeadingPairs>
  <TitlesOfParts>
    <vt:vector size="21" baseType="lpstr">
      <vt:lpstr>Microsoft YaHei</vt:lpstr>
      <vt:lpstr>Arial</vt:lpstr>
      <vt:lpstr>Arial Black</vt:lpstr>
      <vt:lpstr>DejaVu Sans</vt:lpstr>
      <vt:lpstr>PT Serif</vt:lpstr>
      <vt:lpstr>Symbol</vt:lpstr>
      <vt:lpstr>Times New Roman</vt:lpstr>
      <vt:lpstr>Wingdings</vt:lpstr>
      <vt:lpstr>Office Theme</vt:lpstr>
      <vt:lpstr>Office Theme</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Inspiration</dc:title>
  <dc:subject/>
  <dc:creator>Agape</dc:creator>
  <dc:description/>
  <cp:lastModifiedBy>Agape</cp:lastModifiedBy>
  <cp:revision>33</cp:revision>
  <cp:lastPrinted>2021-03-21T08:24:06Z</cp:lastPrinted>
  <dcterms:created xsi:type="dcterms:W3CDTF">2021-02-09T16:39:47Z</dcterms:created>
  <dcterms:modified xsi:type="dcterms:W3CDTF">2021-04-11T10:12:21Z</dcterms:modified>
  <dc:language>de-DE</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Notes">
    <vt:i4>9</vt:i4>
  </property>
  <property fmtid="{D5CDD505-2E9C-101B-9397-08002B2CF9AE}" pid="7" name="PresentationFormat">
    <vt:lpwstr>Benutzerdefiniert</vt:lpwstr>
  </property>
  <property fmtid="{D5CDD505-2E9C-101B-9397-08002B2CF9AE}" pid="8" name="ScaleCrop">
    <vt:bool>false</vt:bool>
  </property>
  <property fmtid="{D5CDD505-2E9C-101B-9397-08002B2CF9AE}" pid="9" name="ShareDoc">
    <vt:bool>false</vt:bool>
  </property>
  <property fmtid="{D5CDD505-2E9C-101B-9397-08002B2CF9AE}" pid="10" name="Slides">
    <vt:i4>10</vt:i4>
  </property>
</Properties>
</file>